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9"/>
  </p:notesMasterIdLst>
  <p:sldIdLst>
    <p:sldId id="1870" r:id="rId3"/>
    <p:sldId id="1872" r:id="rId4"/>
    <p:sldId id="1871" r:id="rId5"/>
    <p:sldId id="1873" r:id="rId6"/>
    <p:sldId id="1874" r:id="rId7"/>
    <p:sldId id="1875" r:id="rId8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首页+目录" id="{3AF32238-FED9-4229-8C35-C52BA93F95C0}">
          <p14:sldIdLst>
            <p14:sldId id="1870"/>
            <p14:sldId id="1872"/>
            <p14:sldId id="1871"/>
            <p14:sldId id="1873"/>
            <p14:sldId id="1874"/>
            <p14:sldId id="18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3803">
          <p15:clr>
            <a:srgbClr val="A4A3A4"/>
          </p15:clr>
        </p15:guide>
        <p15:guide id="3" orient="horz" pos="256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益民" initials="李益民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AADB1E"/>
    <a:srgbClr val="FF00FF"/>
    <a:srgbClr val="FF6600"/>
    <a:srgbClr val="0000CC"/>
    <a:srgbClr val="00FFFF"/>
    <a:srgbClr val="E0E9C7"/>
    <a:srgbClr val="020202"/>
    <a:srgbClr val="1F42D7"/>
    <a:srgbClr val="000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9" autoAdjust="0"/>
    <p:restoredTop sz="94706" autoAdjust="0"/>
  </p:normalViewPr>
  <p:slideViewPr>
    <p:cSldViewPr snapToGrid="0" showGuides="1">
      <p:cViewPr varScale="1">
        <p:scale>
          <a:sx n="105" d="100"/>
          <a:sy n="105" d="100"/>
        </p:scale>
        <p:origin x="132" y="504"/>
      </p:cViewPr>
      <p:guideLst>
        <p:guide orient="horz" pos="2170"/>
        <p:guide pos="3803"/>
        <p:guide orient="horz" pos="25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87D9B-F3AE-4196-BD0D-2834391B6FD3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FF495-D11E-4D5D-8F87-CD902E043F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1124653"/>
            <a:ext cx="12192001" cy="3429000"/>
          </a:xfrm>
          <a:prstGeom prst="rect">
            <a:avLst/>
          </a:prstGeom>
          <a:solidFill>
            <a:srgbClr val="38384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9" name="图片 28" descr="19.8.16样图_副本.jpg"/>
          <p:cNvPicPr/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5280" y="3832163"/>
            <a:ext cx="3848793" cy="55409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59" y="1121743"/>
            <a:ext cx="2914650" cy="343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 userDrawn="1"/>
        </p:nvPicPr>
        <p:blipFill>
          <a:blip r:embed="rId4" cstate="email"/>
          <a:srcRect t="10619" b="-214"/>
          <a:stretch>
            <a:fillRect/>
          </a:stretch>
        </p:blipFill>
        <p:spPr bwMode="auto">
          <a:xfrm>
            <a:off x="-2959" y="1"/>
            <a:ext cx="121920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352355" y="4021816"/>
            <a:ext cx="1800000" cy="252000"/>
            <a:chOff x="928905" y="5337177"/>
            <a:chExt cx="2243136" cy="279400"/>
          </a:xfrm>
        </p:grpSpPr>
        <p:sp>
          <p:nvSpPr>
            <p:cNvPr id="30" name="Freeform 21"/>
            <p:cNvSpPr>
              <a:spLocks noEditPoints="1"/>
            </p:cNvSpPr>
            <p:nvPr userDrawn="1"/>
          </p:nvSpPr>
          <p:spPr bwMode="auto">
            <a:xfrm>
              <a:off x="2594191" y="5337177"/>
              <a:ext cx="274638" cy="279400"/>
            </a:xfrm>
            <a:custGeom>
              <a:avLst/>
              <a:gdLst>
                <a:gd name="T0" fmla="*/ 627 w 892"/>
                <a:gd name="T1" fmla="*/ 575 h 907"/>
                <a:gd name="T2" fmla="*/ 619 w 892"/>
                <a:gd name="T3" fmla="*/ 614 h 907"/>
                <a:gd name="T4" fmla="*/ 604 w 892"/>
                <a:gd name="T5" fmla="*/ 640 h 907"/>
                <a:gd name="T6" fmla="*/ 579 w 892"/>
                <a:gd name="T7" fmla="*/ 663 h 907"/>
                <a:gd name="T8" fmla="*/ 547 w 892"/>
                <a:gd name="T9" fmla="*/ 679 h 907"/>
                <a:gd name="T10" fmla="*/ 473 w 892"/>
                <a:gd name="T11" fmla="*/ 694 h 907"/>
                <a:gd name="T12" fmla="*/ 381 w 892"/>
                <a:gd name="T13" fmla="*/ 689 h 907"/>
                <a:gd name="T14" fmla="*/ 319 w 892"/>
                <a:gd name="T15" fmla="*/ 664 h 907"/>
                <a:gd name="T16" fmla="*/ 293 w 892"/>
                <a:gd name="T17" fmla="*/ 641 h 907"/>
                <a:gd name="T18" fmla="*/ 277 w 892"/>
                <a:gd name="T19" fmla="*/ 615 h 907"/>
                <a:gd name="T20" fmla="*/ 269 w 892"/>
                <a:gd name="T21" fmla="*/ 577 h 907"/>
                <a:gd name="T22" fmla="*/ 267 w 892"/>
                <a:gd name="T23" fmla="*/ 414 h 907"/>
                <a:gd name="T24" fmla="*/ 271 w 892"/>
                <a:gd name="T25" fmla="*/ 315 h 907"/>
                <a:gd name="T26" fmla="*/ 279 w 892"/>
                <a:gd name="T27" fmla="*/ 288 h 907"/>
                <a:gd name="T28" fmla="*/ 298 w 892"/>
                <a:gd name="T29" fmla="*/ 261 h 907"/>
                <a:gd name="T30" fmla="*/ 324 w 892"/>
                <a:gd name="T31" fmla="*/ 241 h 907"/>
                <a:gd name="T32" fmla="*/ 401 w 892"/>
                <a:gd name="T33" fmla="*/ 215 h 907"/>
                <a:gd name="T34" fmla="*/ 494 w 892"/>
                <a:gd name="T35" fmla="*/ 215 h 907"/>
                <a:gd name="T36" fmla="*/ 570 w 892"/>
                <a:gd name="T37" fmla="*/ 239 h 907"/>
                <a:gd name="T38" fmla="*/ 596 w 892"/>
                <a:gd name="T39" fmla="*/ 260 h 907"/>
                <a:gd name="T40" fmla="*/ 616 w 892"/>
                <a:gd name="T41" fmla="*/ 286 h 907"/>
                <a:gd name="T42" fmla="*/ 625 w 892"/>
                <a:gd name="T43" fmla="*/ 314 h 907"/>
                <a:gd name="T44" fmla="*/ 629 w 892"/>
                <a:gd name="T45" fmla="*/ 414 h 907"/>
                <a:gd name="T46" fmla="*/ 873 w 892"/>
                <a:gd name="T47" fmla="*/ 165 h 907"/>
                <a:gd name="T48" fmla="*/ 838 w 892"/>
                <a:gd name="T49" fmla="*/ 115 h 907"/>
                <a:gd name="T50" fmla="*/ 781 w 892"/>
                <a:gd name="T51" fmla="*/ 70 h 907"/>
                <a:gd name="T52" fmla="*/ 705 w 892"/>
                <a:gd name="T53" fmla="*/ 36 h 907"/>
                <a:gd name="T54" fmla="*/ 611 w 892"/>
                <a:gd name="T55" fmla="*/ 13 h 907"/>
                <a:gd name="T56" fmla="*/ 505 w 892"/>
                <a:gd name="T57" fmla="*/ 2 h 907"/>
                <a:gd name="T58" fmla="*/ 385 w 892"/>
                <a:gd name="T59" fmla="*/ 2 h 907"/>
                <a:gd name="T60" fmla="*/ 276 w 892"/>
                <a:gd name="T61" fmla="*/ 14 h 907"/>
                <a:gd name="T62" fmla="*/ 182 w 892"/>
                <a:gd name="T63" fmla="*/ 38 h 907"/>
                <a:gd name="T64" fmla="*/ 108 w 892"/>
                <a:gd name="T65" fmla="*/ 72 h 907"/>
                <a:gd name="T66" fmla="*/ 52 w 892"/>
                <a:gd name="T67" fmla="*/ 117 h 907"/>
                <a:gd name="T68" fmla="*/ 19 w 892"/>
                <a:gd name="T69" fmla="*/ 167 h 907"/>
                <a:gd name="T70" fmla="*/ 7 w 892"/>
                <a:gd name="T71" fmla="*/ 225 h 907"/>
                <a:gd name="T72" fmla="*/ 1 w 892"/>
                <a:gd name="T73" fmla="*/ 318 h 907"/>
                <a:gd name="T74" fmla="*/ 0 w 892"/>
                <a:gd name="T75" fmla="*/ 560 h 907"/>
                <a:gd name="T76" fmla="*/ 5 w 892"/>
                <a:gd name="T77" fmla="*/ 665 h 907"/>
                <a:gd name="T78" fmla="*/ 15 w 892"/>
                <a:gd name="T79" fmla="*/ 729 h 907"/>
                <a:gd name="T80" fmla="*/ 43 w 892"/>
                <a:gd name="T81" fmla="*/ 781 h 907"/>
                <a:gd name="T82" fmla="*/ 96 w 892"/>
                <a:gd name="T83" fmla="*/ 827 h 907"/>
                <a:gd name="T84" fmla="*/ 167 w 892"/>
                <a:gd name="T85" fmla="*/ 864 h 907"/>
                <a:gd name="T86" fmla="*/ 256 w 892"/>
                <a:gd name="T87" fmla="*/ 889 h 907"/>
                <a:gd name="T88" fmla="*/ 360 w 892"/>
                <a:gd name="T89" fmla="*/ 905 h 907"/>
                <a:gd name="T90" fmla="*/ 477 w 892"/>
                <a:gd name="T91" fmla="*/ 907 h 907"/>
                <a:gd name="T92" fmla="*/ 591 w 892"/>
                <a:gd name="T93" fmla="*/ 898 h 907"/>
                <a:gd name="T94" fmla="*/ 689 w 892"/>
                <a:gd name="T95" fmla="*/ 877 h 907"/>
                <a:gd name="T96" fmla="*/ 769 w 892"/>
                <a:gd name="T97" fmla="*/ 844 h 907"/>
                <a:gd name="T98" fmla="*/ 829 w 892"/>
                <a:gd name="T99" fmla="*/ 803 h 907"/>
                <a:gd name="T100" fmla="*/ 868 w 892"/>
                <a:gd name="T101" fmla="*/ 754 h 907"/>
                <a:gd name="T102" fmla="*/ 884 w 892"/>
                <a:gd name="T103" fmla="*/ 699 h 907"/>
                <a:gd name="T104" fmla="*/ 891 w 892"/>
                <a:gd name="T105" fmla="*/ 616 h 907"/>
                <a:gd name="T106" fmla="*/ 892 w 892"/>
                <a:gd name="T107" fmla="*/ 379 h 907"/>
                <a:gd name="T108" fmla="*/ 890 w 892"/>
                <a:gd name="T109" fmla="*/ 265 h 907"/>
                <a:gd name="T110" fmla="*/ 881 w 892"/>
                <a:gd name="T111" fmla="*/ 191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907">
                  <a:moveTo>
                    <a:pt x="629" y="493"/>
                  </a:moveTo>
                  <a:lnTo>
                    <a:pt x="629" y="526"/>
                  </a:lnTo>
                  <a:lnTo>
                    <a:pt x="628" y="553"/>
                  </a:lnTo>
                  <a:lnTo>
                    <a:pt x="627" y="575"/>
                  </a:lnTo>
                  <a:lnTo>
                    <a:pt x="625" y="593"/>
                  </a:lnTo>
                  <a:lnTo>
                    <a:pt x="624" y="599"/>
                  </a:lnTo>
                  <a:lnTo>
                    <a:pt x="622" y="607"/>
                  </a:lnTo>
                  <a:lnTo>
                    <a:pt x="619" y="614"/>
                  </a:lnTo>
                  <a:lnTo>
                    <a:pt x="616" y="620"/>
                  </a:lnTo>
                  <a:lnTo>
                    <a:pt x="613" y="627"/>
                  </a:lnTo>
                  <a:lnTo>
                    <a:pt x="609" y="633"/>
                  </a:lnTo>
                  <a:lnTo>
                    <a:pt x="604" y="640"/>
                  </a:lnTo>
                  <a:lnTo>
                    <a:pt x="599" y="646"/>
                  </a:lnTo>
                  <a:lnTo>
                    <a:pt x="592" y="652"/>
                  </a:lnTo>
                  <a:lnTo>
                    <a:pt x="586" y="657"/>
                  </a:lnTo>
                  <a:lnTo>
                    <a:pt x="579" y="663"/>
                  </a:lnTo>
                  <a:lnTo>
                    <a:pt x="572" y="667"/>
                  </a:lnTo>
                  <a:lnTo>
                    <a:pt x="564" y="672"/>
                  </a:lnTo>
                  <a:lnTo>
                    <a:pt x="556" y="676"/>
                  </a:lnTo>
                  <a:lnTo>
                    <a:pt x="547" y="679"/>
                  </a:lnTo>
                  <a:lnTo>
                    <a:pt x="537" y="682"/>
                  </a:lnTo>
                  <a:lnTo>
                    <a:pt x="518" y="688"/>
                  </a:lnTo>
                  <a:lnTo>
                    <a:pt x="496" y="692"/>
                  </a:lnTo>
                  <a:lnTo>
                    <a:pt x="473" y="694"/>
                  </a:lnTo>
                  <a:lnTo>
                    <a:pt x="448" y="696"/>
                  </a:lnTo>
                  <a:lnTo>
                    <a:pt x="425" y="694"/>
                  </a:lnTo>
                  <a:lnTo>
                    <a:pt x="402" y="692"/>
                  </a:lnTo>
                  <a:lnTo>
                    <a:pt x="381" y="689"/>
                  </a:lnTo>
                  <a:lnTo>
                    <a:pt x="361" y="684"/>
                  </a:lnTo>
                  <a:lnTo>
                    <a:pt x="343" y="677"/>
                  </a:lnTo>
                  <a:lnTo>
                    <a:pt x="326" y="668"/>
                  </a:lnTo>
                  <a:lnTo>
                    <a:pt x="319" y="664"/>
                  </a:lnTo>
                  <a:lnTo>
                    <a:pt x="312" y="658"/>
                  </a:lnTo>
                  <a:lnTo>
                    <a:pt x="306" y="653"/>
                  </a:lnTo>
                  <a:lnTo>
                    <a:pt x="299" y="647"/>
                  </a:lnTo>
                  <a:lnTo>
                    <a:pt x="293" y="641"/>
                  </a:lnTo>
                  <a:lnTo>
                    <a:pt x="288" y="634"/>
                  </a:lnTo>
                  <a:lnTo>
                    <a:pt x="284" y="628"/>
                  </a:lnTo>
                  <a:lnTo>
                    <a:pt x="280" y="621"/>
                  </a:lnTo>
                  <a:lnTo>
                    <a:pt x="277" y="615"/>
                  </a:lnTo>
                  <a:lnTo>
                    <a:pt x="275" y="608"/>
                  </a:lnTo>
                  <a:lnTo>
                    <a:pt x="273" y="602"/>
                  </a:lnTo>
                  <a:lnTo>
                    <a:pt x="272" y="594"/>
                  </a:lnTo>
                  <a:lnTo>
                    <a:pt x="269" y="577"/>
                  </a:lnTo>
                  <a:lnTo>
                    <a:pt x="268" y="554"/>
                  </a:lnTo>
                  <a:lnTo>
                    <a:pt x="267" y="527"/>
                  </a:lnTo>
                  <a:lnTo>
                    <a:pt x="267" y="493"/>
                  </a:lnTo>
                  <a:lnTo>
                    <a:pt x="267" y="414"/>
                  </a:lnTo>
                  <a:lnTo>
                    <a:pt x="267" y="382"/>
                  </a:lnTo>
                  <a:lnTo>
                    <a:pt x="268" y="354"/>
                  </a:lnTo>
                  <a:lnTo>
                    <a:pt x="269" y="332"/>
                  </a:lnTo>
                  <a:lnTo>
                    <a:pt x="271" y="315"/>
                  </a:lnTo>
                  <a:lnTo>
                    <a:pt x="273" y="307"/>
                  </a:lnTo>
                  <a:lnTo>
                    <a:pt x="274" y="301"/>
                  </a:lnTo>
                  <a:lnTo>
                    <a:pt x="277" y="294"/>
                  </a:lnTo>
                  <a:lnTo>
                    <a:pt x="279" y="288"/>
                  </a:lnTo>
                  <a:lnTo>
                    <a:pt x="284" y="281"/>
                  </a:lnTo>
                  <a:lnTo>
                    <a:pt x="288" y="274"/>
                  </a:lnTo>
                  <a:lnTo>
                    <a:pt x="292" y="268"/>
                  </a:lnTo>
                  <a:lnTo>
                    <a:pt x="298" y="261"/>
                  </a:lnTo>
                  <a:lnTo>
                    <a:pt x="303" y="256"/>
                  </a:lnTo>
                  <a:lnTo>
                    <a:pt x="310" y="250"/>
                  </a:lnTo>
                  <a:lnTo>
                    <a:pt x="316" y="245"/>
                  </a:lnTo>
                  <a:lnTo>
                    <a:pt x="324" y="241"/>
                  </a:lnTo>
                  <a:lnTo>
                    <a:pt x="341" y="232"/>
                  </a:lnTo>
                  <a:lnTo>
                    <a:pt x="359" y="225"/>
                  </a:lnTo>
                  <a:lnTo>
                    <a:pt x="379" y="219"/>
                  </a:lnTo>
                  <a:lnTo>
                    <a:pt x="401" y="215"/>
                  </a:lnTo>
                  <a:lnTo>
                    <a:pt x="424" y="213"/>
                  </a:lnTo>
                  <a:lnTo>
                    <a:pt x="448" y="212"/>
                  </a:lnTo>
                  <a:lnTo>
                    <a:pt x="472" y="212"/>
                  </a:lnTo>
                  <a:lnTo>
                    <a:pt x="494" y="215"/>
                  </a:lnTo>
                  <a:lnTo>
                    <a:pt x="516" y="219"/>
                  </a:lnTo>
                  <a:lnTo>
                    <a:pt x="535" y="224"/>
                  </a:lnTo>
                  <a:lnTo>
                    <a:pt x="554" y="231"/>
                  </a:lnTo>
                  <a:lnTo>
                    <a:pt x="570" y="239"/>
                  </a:lnTo>
                  <a:lnTo>
                    <a:pt x="577" y="244"/>
                  </a:lnTo>
                  <a:lnTo>
                    <a:pt x="584" y="249"/>
                  </a:lnTo>
                  <a:lnTo>
                    <a:pt x="591" y="255"/>
                  </a:lnTo>
                  <a:lnTo>
                    <a:pt x="596" y="260"/>
                  </a:lnTo>
                  <a:lnTo>
                    <a:pt x="603" y="267"/>
                  </a:lnTo>
                  <a:lnTo>
                    <a:pt x="607" y="273"/>
                  </a:lnTo>
                  <a:lnTo>
                    <a:pt x="612" y="280"/>
                  </a:lnTo>
                  <a:lnTo>
                    <a:pt x="616" y="286"/>
                  </a:lnTo>
                  <a:lnTo>
                    <a:pt x="619" y="293"/>
                  </a:lnTo>
                  <a:lnTo>
                    <a:pt x="622" y="300"/>
                  </a:lnTo>
                  <a:lnTo>
                    <a:pt x="624" y="306"/>
                  </a:lnTo>
                  <a:lnTo>
                    <a:pt x="625" y="314"/>
                  </a:lnTo>
                  <a:lnTo>
                    <a:pt x="627" y="330"/>
                  </a:lnTo>
                  <a:lnTo>
                    <a:pt x="628" y="353"/>
                  </a:lnTo>
                  <a:lnTo>
                    <a:pt x="629" y="381"/>
                  </a:lnTo>
                  <a:lnTo>
                    <a:pt x="629" y="414"/>
                  </a:lnTo>
                  <a:lnTo>
                    <a:pt x="629" y="493"/>
                  </a:lnTo>
                  <a:close/>
                  <a:moveTo>
                    <a:pt x="881" y="191"/>
                  </a:moveTo>
                  <a:lnTo>
                    <a:pt x="878" y="178"/>
                  </a:lnTo>
                  <a:lnTo>
                    <a:pt x="873" y="165"/>
                  </a:lnTo>
                  <a:lnTo>
                    <a:pt x="867" y="152"/>
                  </a:lnTo>
                  <a:lnTo>
                    <a:pt x="859" y="140"/>
                  </a:lnTo>
                  <a:lnTo>
                    <a:pt x="849" y="127"/>
                  </a:lnTo>
                  <a:lnTo>
                    <a:pt x="838" y="115"/>
                  </a:lnTo>
                  <a:lnTo>
                    <a:pt x="826" y="103"/>
                  </a:lnTo>
                  <a:lnTo>
                    <a:pt x="813" y="92"/>
                  </a:lnTo>
                  <a:lnTo>
                    <a:pt x="798" y="81"/>
                  </a:lnTo>
                  <a:lnTo>
                    <a:pt x="781" y="70"/>
                  </a:lnTo>
                  <a:lnTo>
                    <a:pt x="764" y="61"/>
                  </a:lnTo>
                  <a:lnTo>
                    <a:pt x="745" y="51"/>
                  </a:lnTo>
                  <a:lnTo>
                    <a:pt x="726" y="44"/>
                  </a:lnTo>
                  <a:lnTo>
                    <a:pt x="705" y="36"/>
                  </a:lnTo>
                  <a:lnTo>
                    <a:pt x="683" y="29"/>
                  </a:lnTo>
                  <a:lnTo>
                    <a:pt x="660" y="23"/>
                  </a:lnTo>
                  <a:lnTo>
                    <a:pt x="636" y="17"/>
                  </a:lnTo>
                  <a:lnTo>
                    <a:pt x="611" y="13"/>
                  </a:lnTo>
                  <a:lnTo>
                    <a:pt x="586" y="10"/>
                  </a:lnTo>
                  <a:lnTo>
                    <a:pt x="559" y="6"/>
                  </a:lnTo>
                  <a:lnTo>
                    <a:pt x="532" y="3"/>
                  </a:lnTo>
                  <a:lnTo>
                    <a:pt x="505" y="2"/>
                  </a:lnTo>
                  <a:lnTo>
                    <a:pt x="476" y="1"/>
                  </a:lnTo>
                  <a:lnTo>
                    <a:pt x="447" y="0"/>
                  </a:lnTo>
                  <a:lnTo>
                    <a:pt x="416" y="1"/>
                  </a:lnTo>
                  <a:lnTo>
                    <a:pt x="385" y="2"/>
                  </a:lnTo>
                  <a:lnTo>
                    <a:pt x="357" y="3"/>
                  </a:lnTo>
                  <a:lnTo>
                    <a:pt x="328" y="6"/>
                  </a:lnTo>
                  <a:lnTo>
                    <a:pt x="302" y="10"/>
                  </a:lnTo>
                  <a:lnTo>
                    <a:pt x="276" y="14"/>
                  </a:lnTo>
                  <a:lnTo>
                    <a:pt x="251" y="18"/>
                  </a:lnTo>
                  <a:lnTo>
                    <a:pt x="227" y="25"/>
                  </a:lnTo>
                  <a:lnTo>
                    <a:pt x="204" y="31"/>
                  </a:lnTo>
                  <a:lnTo>
                    <a:pt x="182" y="38"/>
                  </a:lnTo>
                  <a:lnTo>
                    <a:pt x="161" y="46"/>
                  </a:lnTo>
                  <a:lnTo>
                    <a:pt x="143" y="53"/>
                  </a:lnTo>
                  <a:lnTo>
                    <a:pt x="124" y="63"/>
                  </a:lnTo>
                  <a:lnTo>
                    <a:pt x="108" y="72"/>
                  </a:lnTo>
                  <a:lnTo>
                    <a:pt x="91" y="83"/>
                  </a:lnTo>
                  <a:lnTo>
                    <a:pt x="77" y="94"/>
                  </a:lnTo>
                  <a:lnTo>
                    <a:pt x="64" y="105"/>
                  </a:lnTo>
                  <a:lnTo>
                    <a:pt x="52" y="117"/>
                  </a:lnTo>
                  <a:lnTo>
                    <a:pt x="42" y="129"/>
                  </a:lnTo>
                  <a:lnTo>
                    <a:pt x="33" y="141"/>
                  </a:lnTo>
                  <a:lnTo>
                    <a:pt x="26" y="154"/>
                  </a:lnTo>
                  <a:lnTo>
                    <a:pt x="19" y="167"/>
                  </a:lnTo>
                  <a:lnTo>
                    <a:pt x="15" y="180"/>
                  </a:lnTo>
                  <a:lnTo>
                    <a:pt x="11" y="193"/>
                  </a:lnTo>
                  <a:lnTo>
                    <a:pt x="9" y="209"/>
                  </a:lnTo>
                  <a:lnTo>
                    <a:pt x="7" y="225"/>
                  </a:lnTo>
                  <a:lnTo>
                    <a:pt x="5" y="245"/>
                  </a:lnTo>
                  <a:lnTo>
                    <a:pt x="4" y="267"/>
                  </a:lnTo>
                  <a:lnTo>
                    <a:pt x="1" y="292"/>
                  </a:lnTo>
                  <a:lnTo>
                    <a:pt x="1" y="318"/>
                  </a:lnTo>
                  <a:lnTo>
                    <a:pt x="0" y="348"/>
                  </a:lnTo>
                  <a:lnTo>
                    <a:pt x="0" y="379"/>
                  </a:lnTo>
                  <a:lnTo>
                    <a:pt x="0" y="528"/>
                  </a:lnTo>
                  <a:lnTo>
                    <a:pt x="0" y="560"/>
                  </a:lnTo>
                  <a:lnTo>
                    <a:pt x="1" y="591"/>
                  </a:lnTo>
                  <a:lnTo>
                    <a:pt x="1" y="618"/>
                  </a:lnTo>
                  <a:lnTo>
                    <a:pt x="4" y="642"/>
                  </a:lnTo>
                  <a:lnTo>
                    <a:pt x="5" y="665"/>
                  </a:lnTo>
                  <a:lnTo>
                    <a:pt x="7" y="685"/>
                  </a:lnTo>
                  <a:lnTo>
                    <a:pt x="9" y="702"/>
                  </a:lnTo>
                  <a:lnTo>
                    <a:pt x="11" y="716"/>
                  </a:lnTo>
                  <a:lnTo>
                    <a:pt x="15" y="729"/>
                  </a:lnTo>
                  <a:lnTo>
                    <a:pt x="20" y="743"/>
                  </a:lnTo>
                  <a:lnTo>
                    <a:pt x="27" y="756"/>
                  </a:lnTo>
                  <a:lnTo>
                    <a:pt x="34" y="768"/>
                  </a:lnTo>
                  <a:lnTo>
                    <a:pt x="43" y="781"/>
                  </a:lnTo>
                  <a:lnTo>
                    <a:pt x="54" y="793"/>
                  </a:lnTo>
                  <a:lnTo>
                    <a:pt x="66" y="804"/>
                  </a:lnTo>
                  <a:lnTo>
                    <a:pt x="80" y="816"/>
                  </a:lnTo>
                  <a:lnTo>
                    <a:pt x="96" y="827"/>
                  </a:lnTo>
                  <a:lnTo>
                    <a:pt x="111" y="838"/>
                  </a:lnTo>
                  <a:lnTo>
                    <a:pt x="128" y="847"/>
                  </a:lnTo>
                  <a:lnTo>
                    <a:pt x="147" y="856"/>
                  </a:lnTo>
                  <a:lnTo>
                    <a:pt x="167" y="864"/>
                  </a:lnTo>
                  <a:lnTo>
                    <a:pt x="187" y="872"/>
                  </a:lnTo>
                  <a:lnTo>
                    <a:pt x="209" y="878"/>
                  </a:lnTo>
                  <a:lnTo>
                    <a:pt x="232" y="885"/>
                  </a:lnTo>
                  <a:lnTo>
                    <a:pt x="256" y="889"/>
                  </a:lnTo>
                  <a:lnTo>
                    <a:pt x="281" y="895"/>
                  </a:lnTo>
                  <a:lnTo>
                    <a:pt x="307" y="898"/>
                  </a:lnTo>
                  <a:lnTo>
                    <a:pt x="334" y="901"/>
                  </a:lnTo>
                  <a:lnTo>
                    <a:pt x="360" y="905"/>
                  </a:lnTo>
                  <a:lnTo>
                    <a:pt x="389" y="906"/>
                  </a:lnTo>
                  <a:lnTo>
                    <a:pt x="417" y="907"/>
                  </a:lnTo>
                  <a:lnTo>
                    <a:pt x="447" y="907"/>
                  </a:lnTo>
                  <a:lnTo>
                    <a:pt x="477" y="907"/>
                  </a:lnTo>
                  <a:lnTo>
                    <a:pt x="507" y="906"/>
                  </a:lnTo>
                  <a:lnTo>
                    <a:pt x="536" y="903"/>
                  </a:lnTo>
                  <a:lnTo>
                    <a:pt x="564" y="901"/>
                  </a:lnTo>
                  <a:lnTo>
                    <a:pt x="591" y="898"/>
                  </a:lnTo>
                  <a:lnTo>
                    <a:pt x="617" y="894"/>
                  </a:lnTo>
                  <a:lnTo>
                    <a:pt x="642" y="889"/>
                  </a:lnTo>
                  <a:lnTo>
                    <a:pt x="666" y="883"/>
                  </a:lnTo>
                  <a:lnTo>
                    <a:pt x="689" y="877"/>
                  </a:lnTo>
                  <a:lnTo>
                    <a:pt x="711" y="870"/>
                  </a:lnTo>
                  <a:lnTo>
                    <a:pt x="731" y="862"/>
                  </a:lnTo>
                  <a:lnTo>
                    <a:pt x="751" y="854"/>
                  </a:lnTo>
                  <a:lnTo>
                    <a:pt x="769" y="844"/>
                  </a:lnTo>
                  <a:lnTo>
                    <a:pt x="786" y="835"/>
                  </a:lnTo>
                  <a:lnTo>
                    <a:pt x="801" y="825"/>
                  </a:lnTo>
                  <a:lnTo>
                    <a:pt x="816" y="814"/>
                  </a:lnTo>
                  <a:lnTo>
                    <a:pt x="829" y="803"/>
                  </a:lnTo>
                  <a:lnTo>
                    <a:pt x="840" y="791"/>
                  </a:lnTo>
                  <a:lnTo>
                    <a:pt x="851" y="779"/>
                  </a:lnTo>
                  <a:lnTo>
                    <a:pt x="860" y="767"/>
                  </a:lnTo>
                  <a:lnTo>
                    <a:pt x="868" y="754"/>
                  </a:lnTo>
                  <a:lnTo>
                    <a:pt x="873" y="740"/>
                  </a:lnTo>
                  <a:lnTo>
                    <a:pt x="879" y="727"/>
                  </a:lnTo>
                  <a:lnTo>
                    <a:pt x="882" y="714"/>
                  </a:lnTo>
                  <a:lnTo>
                    <a:pt x="884" y="699"/>
                  </a:lnTo>
                  <a:lnTo>
                    <a:pt x="886" y="682"/>
                  </a:lnTo>
                  <a:lnTo>
                    <a:pt x="889" y="663"/>
                  </a:lnTo>
                  <a:lnTo>
                    <a:pt x="890" y="640"/>
                  </a:lnTo>
                  <a:lnTo>
                    <a:pt x="891" y="616"/>
                  </a:lnTo>
                  <a:lnTo>
                    <a:pt x="892" y="589"/>
                  </a:lnTo>
                  <a:lnTo>
                    <a:pt x="892" y="560"/>
                  </a:lnTo>
                  <a:lnTo>
                    <a:pt x="892" y="528"/>
                  </a:lnTo>
                  <a:lnTo>
                    <a:pt x="892" y="379"/>
                  </a:lnTo>
                  <a:lnTo>
                    <a:pt x="892" y="347"/>
                  </a:lnTo>
                  <a:lnTo>
                    <a:pt x="892" y="317"/>
                  </a:lnTo>
                  <a:lnTo>
                    <a:pt x="891" y="290"/>
                  </a:lnTo>
                  <a:lnTo>
                    <a:pt x="890" y="265"/>
                  </a:lnTo>
                  <a:lnTo>
                    <a:pt x="887" y="243"/>
                  </a:lnTo>
                  <a:lnTo>
                    <a:pt x="886" y="223"/>
                  </a:lnTo>
                  <a:lnTo>
                    <a:pt x="884" y="206"/>
                  </a:lnTo>
                  <a:lnTo>
                    <a:pt x="881" y="19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auto">
            <a:xfrm>
              <a:off x="1540091" y="5337177"/>
              <a:ext cx="276225" cy="279400"/>
            </a:xfrm>
            <a:custGeom>
              <a:avLst/>
              <a:gdLst>
                <a:gd name="T0" fmla="*/ 627 w 893"/>
                <a:gd name="T1" fmla="*/ 575 h 907"/>
                <a:gd name="T2" fmla="*/ 619 w 893"/>
                <a:gd name="T3" fmla="*/ 614 h 907"/>
                <a:gd name="T4" fmla="*/ 604 w 893"/>
                <a:gd name="T5" fmla="*/ 640 h 907"/>
                <a:gd name="T6" fmla="*/ 579 w 893"/>
                <a:gd name="T7" fmla="*/ 663 h 907"/>
                <a:gd name="T8" fmla="*/ 517 w 893"/>
                <a:gd name="T9" fmla="*/ 688 h 907"/>
                <a:gd name="T10" fmla="*/ 425 w 893"/>
                <a:gd name="T11" fmla="*/ 694 h 907"/>
                <a:gd name="T12" fmla="*/ 342 w 893"/>
                <a:gd name="T13" fmla="*/ 677 h 907"/>
                <a:gd name="T14" fmla="*/ 305 w 893"/>
                <a:gd name="T15" fmla="*/ 653 h 907"/>
                <a:gd name="T16" fmla="*/ 284 w 893"/>
                <a:gd name="T17" fmla="*/ 628 h 907"/>
                <a:gd name="T18" fmla="*/ 272 w 893"/>
                <a:gd name="T19" fmla="*/ 602 h 907"/>
                <a:gd name="T20" fmla="*/ 267 w 893"/>
                <a:gd name="T21" fmla="*/ 527 h 907"/>
                <a:gd name="T22" fmla="*/ 268 w 893"/>
                <a:gd name="T23" fmla="*/ 354 h 907"/>
                <a:gd name="T24" fmla="*/ 275 w 893"/>
                <a:gd name="T25" fmla="*/ 301 h 907"/>
                <a:gd name="T26" fmla="*/ 298 w 893"/>
                <a:gd name="T27" fmla="*/ 261 h 907"/>
                <a:gd name="T28" fmla="*/ 324 w 893"/>
                <a:gd name="T29" fmla="*/ 241 h 907"/>
                <a:gd name="T30" fmla="*/ 400 w 893"/>
                <a:gd name="T31" fmla="*/ 215 h 907"/>
                <a:gd name="T32" fmla="*/ 495 w 893"/>
                <a:gd name="T33" fmla="*/ 215 h 907"/>
                <a:gd name="T34" fmla="*/ 570 w 893"/>
                <a:gd name="T35" fmla="*/ 239 h 907"/>
                <a:gd name="T36" fmla="*/ 597 w 893"/>
                <a:gd name="T37" fmla="*/ 260 h 907"/>
                <a:gd name="T38" fmla="*/ 621 w 893"/>
                <a:gd name="T39" fmla="*/ 300 h 907"/>
                <a:gd name="T40" fmla="*/ 628 w 893"/>
                <a:gd name="T41" fmla="*/ 353 h 907"/>
                <a:gd name="T42" fmla="*/ 882 w 893"/>
                <a:gd name="T43" fmla="*/ 191 h 907"/>
                <a:gd name="T44" fmla="*/ 859 w 893"/>
                <a:gd name="T45" fmla="*/ 140 h 907"/>
                <a:gd name="T46" fmla="*/ 813 w 893"/>
                <a:gd name="T47" fmla="*/ 92 h 907"/>
                <a:gd name="T48" fmla="*/ 746 w 893"/>
                <a:gd name="T49" fmla="*/ 51 h 907"/>
                <a:gd name="T50" fmla="*/ 661 w 893"/>
                <a:gd name="T51" fmla="*/ 23 h 907"/>
                <a:gd name="T52" fmla="*/ 559 w 893"/>
                <a:gd name="T53" fmla="*/ 6 h 907"/>
                <a:gd name="T54" fmla="*/ 446 w 893"/>
                <a:gd name="T55" fmla="*/ 0 h 907"/>
                <a:gd name="T56" fmla="*/ 328 w 893"/>
                <a:gd name="T57" fmla="*/ 6 h 907"/>
                <a:gd name="T58" fmla="*/ 227 w 893"/>
                <a:gd name="T59" fmla="*/ 25 h 907"/>
                <a:gd name="T60" fmla="*/ 142 w 893"/>
                <a:gd name="T61" fmla="*/ 53 h 907"/>
                <a:gd name="T62" fmla="*/ 77 w 893"/>
                <a:gd name="T63" fmla="*/ 94 h 907"/>
                <a:gd name="T64" fmla="*/ 33 w 893"/>
                <a:gd name="T65" fmla="*/ 141 h 907"/>
                <a:gd name="T66" fmla="*/ 11 w 893"/>
                <a:gd name="T67" fmla="*/ 193 h 907"/>
                <a:gd name="T68" fmla="*/ 3 w 893"/>
                <a:gd name="T69" fmla="*/ 267 h 907"/>
                <a:gd name="T70" fmla="*/ 0 w 893"/>
                <a:gd name="T71" fmla="*/ 379 h 907"/>
                <a:gd name="T72" fmla="*/ 2 w 893"/>
                <a:gd name="T73" fmla="*/ 618 h 907"/>
                <a:gd name="T74" fmla="*/ 9 w 893"/>
                <a:gd name="T75" fmla="*/ 702 h 907"/>
                <a:gd name="T76" fmla="*/ 26 w 893"/>
                <a:gd name="T77" fmla="*/ 756 h 907"/>
                <a:gd name="T78" fmla="*/ 67 w 893"/>
                <a:gd name="T79" fmla="*/ 804 h 907"/>
                <a:gd name="T80" fmla="*/ 129 w 893"/>
                <a:gd name="T81" fmla="*/ 847 h 907"/>
                <a:gd name="T82" fmla="*/ 210 w 893"/>
                <a:gd name="T83" fmla="*/ 878 h 907"/>
                <a:gd name="T84" fmla="*/ 307 w 893"/>
                <a:gd name="T85" fmla="*/ 898 h 907"/>
                <a:gd name="T86" fmla="*/ 417 w 893"/>
                <a:gd name="T87" fmla="*/ 907 h 907"/>
                <a:gd name="T88" fmla="*/ 536 w 893"/>
                <a:gd name="T89" fmla="*/ 903 h 907"/>
                <a:gd name="T90" fmla="*/ 642 w 893"/>
                <a:gd name="T91" fmla="*/ 889 h 907"/>
                <a:gd name="T92" fmla="*/ 732 w 893"/>
                <a:gd name="T93" fmla="*/ 862 h 907"/>
                <a:gd name="T94" fmla="*/ 802 w 893"/>
                <a:gd name="T95" fmla="*/ 825 h 907"/>
                <a:gd name="T96" fmla="*/ 851 w 893"/>
                <a:gd name="T97" fmla="*/ 779 h 907"/>
                <a:gd name="T98" fmla="*/ 878 w 893"/>
                <a:gd name="T99" fmla="*/ 727 h 907"/>
                <a:gd name="T100" fmla="*/ 888 w 893"/>
                <a:gd name="T101" fmla="*/ 663 h 907"/>
                <a:gd name="T102" fmla="*/ 893 w 893"/>
                <a:gd name="T103" fmla="*/ 560 h 907"/>
                <a:gd name="T104" fmla="*/ 892 w 893"/>
                <a:gd name="T105" fmla="*/ 317 h 907"/>
                <a:gd name="T106" fmla="*/ 886 w 893"/>
                <a:gd name="T107" fmla="*/ 223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3" h="907">
                  <a:moveTo>
                    <a:pt x="629" y="493"/>
                  </a:moveTo>
                  <a:lnTo>
                    <a:pt x="629" y="526"/>
                  </a:lnTo>
                  <a:lnTo>
                    <a:pt x="628" y="553"/>
                  </a:lnTo>
                  <a:lnTo>
                    <a:pt x="627" y="575"/>
                  </a:lnTo>
                  <a:lnTo>
                    <a:pt x="625" y="593"/>
                  </a:lnTo>
                  <a:lnTo>
                    <a:pt x="624" y="599"/>
                  </a:lnTo>
                  <a:lnTo>
                    <a:pt x="621" y="607"/>
                  </a:lnTo>
                  <a:lnTo>
                    <a:pt x="619" y="614"/>
                  </a:lnTo>
                  <a:lnTo>
                    <a:pt x="616" y="620"/>
                  </a:lnTo>
                  <a:lnTo>
                    <a:pt x="613" y="627"/>
                  </a:lnTo>
                  <a:lnTo>
                    <a:pt x="608" y="633"/>
                  </a:lnTo>
                  <a:lnTo>
                    <a:pt x="604" y="640"/>
                  </a:lnTo>
                  <a:lnTo>
                    <a:pt x="598" y="646"/>
                  </a:lnTo>
                  <a:lnTo>
                    <a:pt x="593" y="652"/>
                  </a:lnTo>
                  <a:lnTo>
                    <a:pt x="586" y="657"/>
                  </a:lnTo>
                  <a:lnTo>
                    <a:pt x="579" y="663"/>
                  </a:lnTo>
                  <a:lnTo>
                    <a:pt x="572" y="667"/>
                  </a:lnTo>
                  <a:lnTo>
                    <a:pt x="556" y="676"/>
                  </a:lnTo>
                  <a:lnTo>
                    <a:pt x="537" y="682"/>
                  </a:lnTo>
                  <a:lnTo>
                    <a:pt x="517" y="688"/>
                  </a:lnTo>
                  <a:lnTo>
                    <a:pt x="496" y="692"/>
                  </a:lnTo>
                  <a:lnTo>
                    <a:pt x="473" y="694"/>
                  </a:lnTo>
                  <a:lnTo>
                    <a:pt x="449" y="696"/>
                  </a:lnTo>
                  <a:lnTo>
                    <a:pt x="425" y="694"/>
                  </a:lnTo>
                  <a:lnTo>
                    <a:pt x="403" y="692"/>
                  </a:lnTo>
                  <a:lnTo>
                    <a:pt x="381" y="689"/>
                  </a:lnTo>
                  <a:lnTo>
                    <a:pt x="361" y="684"/>
                  </a:lnTo>
                  <a:lnTo>
                    <a:pt x="342" y="677"/>
                  </a:lnTo>
                  <a:lnTo>
                    <a:pt x="326" y="668"/>
                  </a:lnTo>
                  <a:lnTo>
                    <a:pt x="318" y="664"/>
                  </a:lnTo>
                  <a:lnTo>
                    <a:pt x="312" y="658"/>
                  </a:lnTo>
                  <a:lnTo>
                    <a:pt x="305" y="653"/>
                  </a:lnTo>
                  <a:lnTo>
                    <a:pt x="299" y="647"/>
                  </a:lnTo>
                  <a:lnTo>
                    <a:pt x="293" y="641"/>
                  </a:lnTo>
                  <a:lnTo>
                    <a:pt x="289" y="634"/>
                  </a:lnTo>
                  <a:lnTo>
                    <a:pt x="284" y="628"/>
                  </a:lnTo>
                  <a:lnTo>
                    <a:pt x="280" y="621"/>
                  </a:lnTo>
                  <a:lnTo>
                    <a:pt x="277" y="615"/>
                  </a:lnTo>
                  <a:lnTo>
                    <a:pt x="275" y="608"/>
                  </a:lnTo>
                  <a:lnTo>
                    <a:pt x="272" y="602"/>
                  </a:lnTo>
                  <a:lnTo>
                    <a:pt x="271" y="594"/>
                  </a:lnTo>
                  <a:lnTo>
                    <a:pt x="269" y="577"/>
                  </a:lnTo>
                  <a:lnTo>
                    <a:pt x="268" y="554"/>
                  </a:lnTo>
                  <a:lnTo>
                    <a:pt x="267" y="527"/>
                  </a:lnTo>
                  <a:lnTo>
                    <a:pt x="267" y="493"/>
                  </a:lnTo>
                  <a:lnTo>
                    <a:pt x="267" y="414"/>
                  </a:lnTo>
                  <a:lnTo>
                    <a:pt x="267" y="382"/>
                  </a:lnTo>
                  <a:lnTo>
                    <a:pt x="268" y="354"/>
                  </a:lnTo>
                  <a:lnTo>
                    <a:pt x="269" y="332"/>
                  </a:lnTo>
                  <a:lnTo>
                    <a:pt x="270" y="315"/>
                  </a:lnTo>
                  <a:lnTo>
                    <a:pt x="272" y="307"/>
                  </a:lnTo>
                  <a:lnTo>
                    <a:pt x="275" y="301"/>
                  </a:lnTo>
                  <a:lnTo>
                    <a:pt x="277" y="294"/>
                  </a:lnTo>
                  <a:lnTo>
                    <a:pt x="280" y="288"/>
                  </a:lnTo>
                  <a:lnTo>
                    <a:pt x="288" y="274"/>
                  </a:lnTo>
                  <a:lnTo>
                    <a:pt x="298" y="261"/>
                  </a:lnTo>
                  <a:lnTo>
                    <a:pt x="304" y="256"/>
                  </a:lnTo>
                  <a:lnTo>
                    <a:pt x="310" y="250"/>
                  </a:lnTo>
                  <a:lnTo>
                    <a:pt x="317" y="245"/>
                  </a:lnTo>
                  <a:lnTo>
                    <a:pt x="324" y="241"/>
                  </a:lnTo>
                  <a:lnTo>
                    <a:pt x="340" y="232"/>
                  </a:lnTo>
                  <a:lnTo>
                    <a:pt x="359" y="225"/>
                  </a:lnTo>
                  <a:lnTo>
                    <a:pt x="379" y="219"/>
                  </a:lnTo>
                  <a:lnTo>
                    <a:pt x="400" y="215"/>
                  </a:lnTo>
                  <a:lnTo>
                    <a:pt x="423" y="213"/>
                  </a:lnTo>
                  <a:lnTo>
                    <a:pt x="449" y="212"/>
                  </a:lnTo>
                  <a:lnTo>
                    <a:pt x="472" y="212"/>
                  </a:lnTo>
                  <a:lnTo>
                    <a:pt x="495" y="215"/>
                  </a:lnTo>
                  <a:lnTo>
                    <a:pt x="515" y="219"/>
                  </a:lnTo>
                  <a:lnTo>
                    <a:pt x="535" y="224"/>
                  </a:lnTo>
                  <a:lnTo>
                    <a:pt x="554" y="231"/>
                  </a:lnTo>
                  <a:lnTo>
                    <a:pt x="570" y="239"/>
                  </a:lnTo>
                  <a:lnTo>
                    <a:pt x="578" y="244"/>
                  </a:lnTo>
                  <a:lnTo>
                    <a:pt x="584" y="249"/>
                  </a:lnTo>
                  <a:lnTo>
                    <a:pt x="591" y="255"/>
                  </a:lnTo>
                  <a:lnTo>
                    <a:pt x="597" y="260"/>
                  </a:lnTo>
                  <a:lnTo>
                    <a:pt x="607" y="273"/>
                  </a:lnTo>
                  <a:lnTo>
                    <a:pt x="616" y="286"/>
                  </a:lnTo>
                  <a:lnTo>
                    <a:pt x="619" y="293"/>
                  </a:lnTo>
                  <a:lnTo>
                    <a:pt x="621" y="300"/>
                  </a:lnTo>
                  <a:lnTo>
                    <a:pt x="624" y="306"/>
                  </a:lnTo>
                  <a:lnTo>
                    <a:pt x="625" y="314"/>
                  </a:lnTo>
                  <a:lnTo>
                    <a:pt x="627" y="330"/>
                  </a:lnTo>
                  <a:lnTo>
                    <a:pt x="628" y="353"/>
                  </a:lnTo>
                  <a:lnTo>
                    <a:pt x="629" y="381"/>
                  </a:lnTo>
                  <a:lnTo>
                    <a:pt x="629" y="414"/>
                  </a:lnTo>
                  <a:lnTo>
                    <a:pt x="629" y="493"/>
                  </a:lnTo>
                  <a:close/>
                  <a:moveTo>
                    <a:pt x="882" y="191"/>
                  </a:moveTo>
                  <a:lnTo>
                    <a:pt x="878" y="178"/>
                  </a:lnTo>
                  <a:lnTo>
                    <a:pt x="873" y="165"/>
                  </a:lnTo>
                  <a:lnTo>
                    <a:pt x="866" y="152"/>
                  </a:lnTo>
                  <a:lnTo>
                    <a:pt x="859" y="140"/>
                  </a:lnTo>
                  <a:lnTo>
                    <a:pt x="850" y="127"/>
                  </a:lnTo>
                  <a:lnTo>
                    <a:pt x="839" y="115"/>
                  </a:lnTo>
                  <a:lnTo>
                    <a:pt x="826" y="103"/>
                  </a:lnTo>
                  <a:lnTo>
                    <a:pt x="813" y="92"/>
                  </a:lnTo>
                  <a:lnTo>
                    <a:pt x="797" y="81"/>
                  </a:lnTo>
                  <a:lnTo>
                    <a:pt x="781" y="70"/>
                  </a:lnTo>
                  <a:lnTo>
                    <a:pt x="765" y="61"/>
                  </a:lnTo>
                  <a:lnTo>
                    <a:pt x="746" y="51"/>
                  </a:lnTo>
                  <a:lnTo>
                    <a:pt x="726" y="44"/>
                  </a:lnTo>
                  <a:lnTo>
                    <a:pt x="706" y="36"/>
                  </a:lnTo>
                  <a:lnTo>
                    <a:pt x="684" y="29"/>
                  </a:lnTo>
                  <a:lnTo>
                    <a:pt x="661" y="23"/>
                  </a:lnTo>
                  <a:lnTo>
                    <a:pt x="637" y="17"/>
                  </a:lnTo>
                  <a:lnTo>
                    <a:pt x="612" y="13"/>
                  </a:lnTo>
                  <a:lnTo>
                    <a:pt x="585" y="10"/>
                  </a:lnTo>
                  <a:lnTo>
                    <a:pt x="559" y="6"/>
                  </a:lnTo>
                  <a:lnTo>
                    <a:pt x="533" y="3"/>
                  </a:lnTo>
                  <a:lnTo>
                    <a:pt x="504" y="2"/>
                  </a:lnTo>
                  <a:lnTo>
                    <a:pt x="476" y="1"/>
                  </a:lnTo>
                  <a:lnTo>
                    <a:pt x="446" y="0"/>
                  </a:lnTo>
                  <a:lnTo>
                    <a:pt x="416" y="1"/>
                  </a:lnTo>
                  <a:lnTo>
                    <a:pt x="386" y="2"/>
                  </a:lnTo>
                  <a:lnTo>
                    <a:pt x="357" y="3"/>
                  </a:lnTo>
                  <a:lnTo>
                    <a:pt x="328" y="6"/>
                  </a:lnTo>
                  <a:lnTo>
                    <a:pt x="302" y="10"/>
                  </a:lnTo>
                  <a:lnTo>
                    <a:pt x="276" y="14"/>
                  </a:lnTo>
                  <a:lnTo>
                    <a:pt x="251" y="18"/>
                  </a:lnTo>
                  <a:lnTo>
                    <a:pt x="227" y="25"/>
                  </a:lnTo>
                  <a:lnTo>
                    <a:pt x="204" y="31"/>
                  </a:lnTo>
                  <a:lnTo>
                    <a:pt x="182" y="38"/>
                  </a:lnTo>
                  <a:lnTo>
                    <a:pt x="161" y="46"/>
                  </a:lnTo>
                  <a:lnTo>
                    <a:pt x="142" y="53"/>
                  </a:lnTo>
                  <a:lnTo>
                    <a:pt x="124" y="63"/>
                  </a:lnTo>
                  <a:lnTo>
                    <a:pt x="107" y="72"/>
                  </a:lnTo>
                  <a:lnTo>
                    <a:pt x="91" y="83"/>
                  </a:lnTo>
                  <a:lnTo>
                    <a:pt x="77" y="94"/>
                  </a:lnTo>
                  <a:lnTo>
                    <a:pt x="64" y="105"/>
                  </a:lnTo>
                  <a:lnTo>
                    <a:pt x="53" y="117"/>
                  </a:lnTo>
                  <a:lnTo>
                    <a:pt x="42" y="129"/>
                  </a:lnTo>
                  <a:lnTo>
                    <a:pt x="33" y="141"/>
                  </a:lnTo>
                  <a:lnTo>
                    <a:pt x="25" y="154"/>
                  </a:lnTo>
                  <a:lnTo>
                    <a:pt x="19" y="167"/>
                  </a:lnTo>
                  <a:lnTo>
                    <a:pt x="14" y="180"/>
                  </a:lnTo>
                  <a:lnTo>
                    <a:pt x="11" y="193"/>
                  </a:lnTo>
                  <a:lnTo>
                    <a:pt x="9" y="209"/>
                  </a:lnTo>
                  <a:lnTo>
                    <a:pt x="7" y="225"/>
                  </a:lnTo>
                  <a:lnTo>
                    <a:pt x="4" y="245"/>
                  </a:lnTo>
                  <a:lnTo>
                    <a:pt x="3" y="267"/>
                  </a:lnTo>
                  <a:lnTo>
                    <a:pt x="2" y="292"/>
                  </a:lnTo>
                  <a:lnTo>
                    <a:pt x="1" y="318"/>
                  </a:lnTo>
                  <a:lnTo>
                    <a:pt x="1" y="348"/>
                  </a:lnTo>
                  <a:lnTo>
                    <a:pt x="0" y="379"/>
                  </a:lnTo>
                  <a:lnTo>
                    <a:pt x="0" y="528"/>
                  </a:lnTo>
                  <a:lnTo>
                    <a:pt x="1" y="560"/>
                  </a:lnTo>
                  <a:lnTo>
                    <a:pt x="1" y="591"/>
                  </a:lnTo>
                  <a:lnTo>
                    <a:pt x="2" y="618"/>
                  </a:lnTo>
                  <a:lnTo>
                    <a:pt x="3" y="642"/>
                  </a:lnTo>
                  <a:lnTo>
                    <a:pt x="4" y="665"/>
                  </a:lnTo>
                  <a:lnTo>
                    <a:pt x="7" y="685"/>
                  </a:lnTo>
                  <a:lnTo>
                    <a:pt x="9" y="702"/>
                  </a:lnTo>
                  <a:lnTo>
                    <a:pt x="11" y="716"/>
                  </a:lnTo>
                  <a:lnTo>
                    <a:pt x="15" y="729"/>
                  </a:lnTo>
                  <a:lnTo>
                    <a:pt x="20" y="743"/>
                  </a:lnTo>
                  <a:lnTo>
                    <a:pt x="26" y="756"/>
                  </a:lnTo>
                  <a:lnTo>
                    <a:pt x="34" y="768"/>
                  </a:lnTo>
                  <a:lnTo>
                    <a:pt x="44" y="781"/>
                  </a:lnTo>
                  <a:lnTo>
                    <a:pt x="54" y="793"/>
                  </a:lnTo>
                  <a:lnTo>
                    <a:pt x="67" y="804"/>
                  </a:lnTo>
                  <a:lnTo>
                    <a:pt x="80" y="816"/>
                  </a:lnTo>
                  <a:lnTo>
                    <a:pt x="95" y="827"/>
                  </a:lnTo>
                  <a:lnTo>
                    <a:pt x="112" y="838"/>
                  </a:lnTo>
                  <a:lnTo>
                    <a:pt x="129" y="847"/>
                  </a:lnTo>
                  <a:lnTo>
                    <a:pt x="147" y="856"/>
                  </a:lnTo>
                  <a:lnTo>
                    <a:pt x="166" y="864"/>
                  </a:lnTo>
                  <a:lnTo>
                    <a:pt x="187" y="872"/>
                  </a:lnTo>
                  <a:lnTo>
                    <a:pt x="210" y="878"/>
                  </a:lnTo>
                  <a:lnTo>
                    <a:pt x="233" y="885"/>
                  </a:lnTo>
                  <a:lnTo>
                    <a:pt x="257" y="889"/>
                  </a:lnTo>
                  <a:lnTo>
                    <a:pt x="281" y="895"/>
                  </a:lnTo>
                  <a:lnTo>
                    <a:pt x="307" y="898"/>
                  </a:lnTo>
                  <a:lnTo>
                    <a:pt x="334" y="901"/>
                  </a:lnTo>
                  <a:lnTo>
                    <a:pt x="361" y="905"/>
                  </a:lnTo>
                  <a:lnTo>
                    <a:pt x="388" y="906"/>
                  </a:lnTo>
                  <a:lnTo>
                    <a:pt x="417" y="907"/>
                  </a:lnTo>
                  <a:lnTo>
                    <a:pt x="446" y="907"/>
                  </a:lnTo>
                  <a:lnTo>
                    <a:pt x="477" y="907"/>
                  </a:lnTo>
                  <a:lnTo>
                    <a:pt x="508" y="906"/>
                  </a:lnTo>
                  <a:lnTo>
                    <a:pt x="536" y="903"/>
                  </a:lnTo>
                  <a:lnTo>
                    <a:pt x="565" y="901"/>
                  </a:lnTo>
                  <a:lnTo>
                    <a:pt x="591" y="898"/>
                  </a:lnTo>
                  <a:lnTo>
                    <a:pt x="617" y="894"/>
                  </a:lnTo>
                  <a:lnTo>
                    <a:pt x="642" y="889"/>
                  </a:lnTo>
                  <a:lnTo>
                    <a:pt x="666" y="883"/>
                  </a:lnTo>
                  <a:lnTo>
                    <a:pt x="689" y="877"/>
                  </a:lnTo>
                  <a:lnTo>
                    <a:pt x="711" y="870"/>
                  </a:lnTo>
                  <a:lnTo>
                    <a:pt x="732" y="862"/>
                  </a:lnTo>
                  <a:lnTo>
                    <a:pt x="750" y="854"/>
                  </a:lnTo>
                  <a:lnTo>
                    <a:pt x="769" y="844"/>
                  </a:lnTo>
                  <a:lnTo>
                    <a:pt x="785" y="835"/>
                  </a:lnTo>
                  <a:lnTo>
                    <a:pt x="802" y="825"/>
                  </a:lnTo>
                  <a:lnTo>
                    <a:pt x="816" y="814"/>
                  </a:lnTo>
                  <a:lnTo>
                    <a:pt x="829" y="803"/>
                  </a:lnTo>
                  <a:lnTo>
                    <a:pt x="841" y="791"/>
                  </a:lnTo>
                  <a:lnTo>
                    <a:pt x="851" y="779"/>
                  </a:lnTo>
                  <a:lnTo>
                    <a:pt x="860" y="767"/>
                  </a:lnTo>
                  <a:lnTo>
                    <a:pt x="867" y="754"/>
                  </a:lnTo>
                  <a:lnTo>
                    <a:pt x="874" y="740"/>
                  </a:lnTo>
                  <a:lnTo>
                    <a:pt x="878" y="727"/>
                  </a:lnTo>
                  <a:lnTo>
                    <a:pt x="882" y="714"/>
                  </a:lnTo>
                  <a:lnTo>
                    <a:pt x="884" y="699"/>
                  </a:lnTo>
                  <a:lnTo>
                    <a:pt x="886" y="682"/>
                  </a:lnTo>
                  <a:lnTo>
                    <a:pt x="888" y="663"/>
                  </a:lnTo>
                  <a:lnTo>
                    <a:pt x="889" y="640"/>
                  </a:lnTo>
                  <a:lnTo>
                    <a:pt x="890" y="616"/>
                  </a:lnTo>
                  <a:lnTo>
                    <a:pt x="892" y="589"/>
                  </a:lnTo>
                  <a:lnTo>
                    <a:pt x="893" y="560"/>
                  </a:lnTo>
                  <a:lnTo>
                    <a:pt x="893" y="528"/>
                  </a:lnTo>
                  <a:lnTo>
                    <a:pt x="893" y="379"/>
                  </a:lnTo>
                  <a:lnTo>
                    <a:pt x="893" y="347"/>
                  </a:lnTo>
                  <a:lnTo>
                    <a:pt x="892" y="317"/>
                  </a:lnTo>
                  <a:lnTo>
                    <a:pt x="890" y="290"/>
                  </a:lnTo>
                  <a:lnTo>
                    <a:pt x="889" y="265"/>
                  </a:lnTo>
                  <a:lnTo>
                    <a:pt x="888" y="243"/>
                  </a:lnTo>
                  <a:lnTo>
                    <a:pt x="886" y="223"/>
                  </a:lnTo>
                  <a:lnTo>
                    <a:pt x="884" y="206"/>
                  </a:lnTo>
                  <a:lnTo>
                    <a:pt x="882" y="19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 userDrawn="1"/>
          </p:nvSpPr>
          <p:spPr bwMode="auto">
            <a:xfrm>
              <a:off x="1225766" y="5337177"/>
              <a:ext cx="273050" cy="279400"/>
            </a:xfrm>
            <a:custGeom>
              <a:avLst/>
              <a:gdLst>
                <a:gd name="T0" fmla="*/ 627 w 893"/>
                <a:gd name="T1" fmla="*/ 575 h 907"/>
                <a:gd name="T2" fmla="*/ 620 w 893"/>
                <a:gd name="T3" fmla="*/ 614 h 907"/>
                <a:gd name="T4" fmla="*/ 604 w 893"/>
                <a:gd name="T5" fmla="*/ 640 h 907"/>
                <a:gd name="T6" fmla="*/ 580 w 893"/>
                <a:gd name="T7" fmla="*/ 663 h 907"/>
                <a:gd name="T8" fmla="*/ 547 w 893"/>
                <a:gd name="T9" fmla="*/ 679 h 907"/>
                <a:gd name="T10" fmla="*/ 473 w 893"/>
                <a:gd name="T11" fmla="*/ 694 h 907"/>
                <a:gd name="T12" fmla="*/ 382 w 893"/>
                <a:gd name="T13" fmla="*/ 689 h 907"/>
                <a:gd name="T14" fmla="*/ 320 w 893"/>
                <a:gd name="T15" fmla="*/ 664 h 907"/>
                <a:gd name="T16" fmla="*/ 294 w 893"/>
                <a:gd name="T17" fmla="*/ 641 h 907"/>
                <a:gd name="T18" fmla="*/ 278 w 893"/>
                <a:gd name="T19" fmla="*/ 615 h 907"/>
                <a:gd name="T20" fmla="*/ 269 w 893"/>
                <a:gd name="T21" fmla="*/ 577 h 907"/>
                <a:gd name="T22" fmla="*/ 267 w 893"/>
                <a:gd name="T23" fmla="*/ 414 h 907"/>
                <a:gd name="T24" fmla="*/ 272 w 893"/>
                <a:gd name="T25" fmla="*/ 315 h 907"/>
                <a:gd name="T26" fmla="*/ 280 w 893"/>
                <a:gd name="T27" fmla="*/ 288 h 907"/>
                <a:gd name="T28" fmla="*/ 298 w 893"/>
                <a:gd name="T29" fmla="*/ 261 h 907"/>
                <a:gd name="T30" fmla="*/ 325 w 893"/>
                <a:gd name="T31" fmla="*/ 241 h 907"/>
                <a:gd name="T32" fmla="*/ 401 w 893"/>
                <a:gd name="T33" fmla="*/ 215 h 907"/>
                <a:gd name="T34" fmla="*/ 495 w 893"/>
                <a:gd name="T35" fmla="*/ 215 h 907"/>
                <a:gd name="T36" fmla="*/ 570 w 893"/>
                <a:gd name="T37" fmla="*/ 239 h 907"/>
                <a:gd name="T38" fmla="*/ 597 w 893"/>
                <a:gd name="T39" fmla="*/ 260 h 907"/>
                <a:gd name="T40" fmla="*/ 623 w 893"/>
                <a:gd name="T41" fmla="*/ 300 h 907"/>
                <a:gd name="T42" fmla="*/ 629 w 893"/>
                <a:gd name="T43" fmla="*/ 353 h 907"/>
                <a:gd name="T44" fmla="*/ 882 w 893"/>
                <a:gd name="T45" fmla="*/ 191 h 907"/>
                <a:gd name="T46" fmla="*/ 859 w 893"/>
                <a:gd name="T47" fmla="*/ 140 h 907"/>
                <a:gd name="T48" fmla="*/ 813 w 893"/>
                <a:gd name="T49" fmla="*/ 92 h 907"/>
                <a:gd name="T50" fmla="*/ 746 w 893"/>
                <a:gd name="T51" fmla="*/ 51 h 907"/>
                <a:gd name="T52" fmla="*/ 661 w 893"/>
                <a:gd name="T53" fmla="*/ 23 h 907"/>
                <a:gd name="T54" fmla="*/ 560 w 893"/>
                <a:gd name="T55" fmla="*/ 6 h 907"/>
                <a:gd name="T56" fmla="*/ 447 w 893"/>
                <a:gd name="T57" fmla="*/ 0 h 907"/>
                <a:gd name="T58" fmla="*/ 329 w 893"/>
                <a:gd name="T59" fmla="*/ 6 h 907"/>
                <a:gd name="T60" fmla="*/ 227 w 893"/>
                <a:gd name="T61" fmla="*/ 25 h 907"/>
                <a:gd name="T62" fmla="*/ 142 w 893"/>
                <a:gd name="T63" fmla="*/ 53 h 907"/>
                <a:gd name="T64" fmla="*/ 77 w 893"/>
                <a:gd name="T65" fmla="*/ 94 h 907"/>
                <a:gd name="T66" fmla="*/ 33 w 893"/>
                <a:gd name="T67" fmla="*/ 141 h 907"/>
                <a:gd name="T68" fmla="*/ 11 w 893"/>
                <a:gd name="T69" fmla="*/ 193 h 907"/>
                <a:gd name="T70" fmla="*/ 4 w 893"/>
                <a:gd name="T71" fmla="*/ 267 h 907"/>
                <a:gd name="T72" fmla="*/ 0 w 893"/>
                <a:gd name="T73" fmla="*/ 379 h 907"/>
                <a:gd name="T74" fmla="*/ 2 w 893"/>
                <a:gd name="T75" fmla="*/ 618 h 907"/>
                <a:gd name="T76" fmla="*/ 9 w 893"/>
                <a:gd name="T77" fmla="*/ 702 h 907"/>
                <a:gd name="T78" fmla="*/ 27 w 893"/>
                <a:gd name="T79" fmla="*/ 756 h 907"/>
                <a:gd name="T80" fmla="*/ 67 w 893"/>
                <a:gd name="T81" fmla="*/ 804 h 907"/>
                <a:gd name="T82" fmla="*/ 129 w 893"/>
                <a:gd name="T83" fmla="*/ 847 h 907"/>
                <a:gd name="T84" fmla="*/ 210 w 893"/>
                <a:gd name="T85" fmla="*/ 878 h 907"/>
                <a:gd name="T86" fmla="*/ 308 w 893"/>
                <a:gd name="T87" fmla="*/ 898 h 907"/>
                <a:gd name="T88" fmla="*/ 418 w 893"/>
                <a:gd name="T89" fmla="*/ 907 h 907"/>
                <a:gd name="T90" fmla="*/ 536 w 893"/>
                <a:gd name="T91" fmla="*/ 903 h 907"/>
                <a:gd name="T92" fmla="*/ 642 w 893"/>
                <a:gd name="T93" fmla="*/ 889 h 907"/>
                <a:gd name="T94" fmla="*/ 732 w 893"/>
                <a:gd name="T95" fmla="*/ 862 h 907"/>
                <a:gd name="T96" fmla="*/ 802 w 893"/>
                <a:gd name="T97" fmla="*/ 825 h 907"/>
                <a:gd name="T98" fmla="*/ 851 w 893"/>
                <a:gd name="T99" fmla="*/ 779 h 907"/>
                <a:gd name="T100" fmla="*/ 879 w 893"/>
                <a:gd name="T101" fmla="*/ 727 h 907"/>
                <a:gd name="T102" fmla="*/ 888 w 893"/>
                <a:gd name="T103" fmla="*/ 663 h 907"/>
                <a:gd name="T104" fmla="*/ 893 w 893"/>
                <a:gd name="T105" fmla="*/ 560 h 907"/>
                <a:gd name="T106" fmla="*/ 892 w 893"/>
                <a:gd name="T107" fmla="*/ 317 h 907"/>
                <a:gd name="T108" fmla="*/ 886 w 893"/>
                <a:gd name="T109" fmla="*/ 223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3" h="907">
                  <a:moveTo>
                    <a:pt x="630" y="493"/>
                  </a:moveTo>
                  <a:lnTo>
                    <a:pt x="629" y="526"/>
                  </a:lnTo>
                  <a:lnTo>
                    <a:pt x="629" y="553"/>
                  </a:lnTo>
                  <a:lnTo>
                    <a:pt x="627" y="575"/>
                  </a:lnTo>
                  <a:lnTo>
                    <a:pt x="626" y="593"/>
                  </a:lnTo>
                  <a:lnTo>
                    <a:pt x="624" y="599"/>
                  </a:lnTo>
                  <a:lnTo>
                    <a:pt x="623" y="607"/>
                  </a:lnTo>
                  <a:lnTo>
                    <a:pt x="620" y="614"/>
                  </a:lnTo>
                  <a:lnTo>
                    <a:pt x="617" y="620"/>
                  </a:lnTo>
                  <a:lnTo>
                    <a:pt x="613" y="627"/>
                  </a:lnTo>
                  <a:lnTo>
                    <a:pt x="609" y="633"/>
                  </a:lnTo>
                  <a:lnTo>
                    <a:pt x="604" y="640"/>
                  </a:lnTo>
                  <a:lnTo>
                    <a:pt x="599" y="646"/>
                  </a:lnTo>
                  <a:lnTo>
                    <a:pt x="593" y="652"/>
                  </a:lnTo>
                  <a:lnTo>
                    <a:pt x="587" y="657"/>
                  </a:lnTo>
                  <a:lnTo>
                    <a:pt x="580" y="663"/>
                  </a:lnTo>
                  <a:lnTo>
                    <a:pt x="572" y="667"/>
                  </a:lnTo>
                  <a:lnTo>
                    <a:pt x="565" y="672"/>
                  </a:lnTo>
                  <a:lnTo>
                    <a:pt x="556" y="676"/>
                  </a:lnTo>
                  <a:lnTo>
                    <a:pt x="547" y="679"/>
                  </a:lnTo>
                  <a:lnTo>
                    <a:pt x="538" y="682"/>
                  </a:lnTo>
                  <a:lnTo>
                    <a:pt x="518" y="688"/>
                  </a:lnTo>
                  <a:lnTo>
                    <a:pt x="497" y="692"/>
                  </a:lnTo>
                  <a:lnTo>
                    <a:pt x="473" y="694"/>
                  </a:lnTo>
                  <a:lnTo>
                    <a:pt x="449" y="696"/>
                  </a:lnTo>
                  <a:lnTo>
                    <a:pt x="425" y="694"/>
                  </a:lnTo>
                  <a:lnTo>
                    <a:pt x="403" y="692"/>
                  </a:lnTo>
                  <a:lnTo>
                    <a:pt x="382" y="689"/>
                  </a:lnTo>
                  <a:lnTo>
                    <a:pt x="361" y="684"/>
                  </a:lnTo>
                  <a:lnTo>
                    <a:pt x="344" y="677"/>
                  </a:lnTo>
                  <a:lnTo>
                    <a:pt x="327" y="668"/>
                  </a:lnTo>
                  <a:lnTo>
                    <a:pt x="320" y="664"/>
                  </a:lnTo>
                  <a:lnTo>
                    <a:pt x="312" y="658"/>
                  </a:lnTo>
                  <a:lnTo>
                    <a:pt x="305" y="653"/>
                  </a:lnTo>
                  <a:lnTo>
                    <a:pt x="300" y="647"/>
                  </a:lnTo>
                  <a:lnTo>
                    <a:pt x="294" y="641"/>
                  </a:lnTo>
                  <a:lnTo>
                    <a:pt x="289" y="634"/>
                  </a:lnTo>
                  <a:lnTo>
                    <a:pt x="285" y="628"/>
                  </a:lnTo>
                  <a:lnTo>
                    <a:pt x="281" y="621"/>
                  </a:lnTo>
                  <a:lnTo>
                    <a:pt x="278" y="615"/>
                  </a:lnTo>
                  <a:lnTo>
                    <a:pt x="275" y="608"/>
                  </a:lnTo>
                  <a:lnTo>
                    <a:pt x="273" y="602"/>
                  </a:lnTo>
                  <a:lnTo>
                    <a:pt x="272" y="594"/>
                  </a:lnTo>
                  <a:lnTo>
                    <a:pt x="269" y="577"/>
                  </a:lnTo>
                  <a:lnTo>
                    <a:pt x="268" y="554"/>
                  </a:lnTo>
                  <a:lnTo>
                    <a:pt x="267" y="527"/>
                  </a:lnTo>
                  <a:lnTo>
                    <a:pt x="267" y="493"/>
                  </a:lnTo>
                  <a:lnTo>
                    <a:pt x="267" y="414"/>
                  </a:lnTo>
                  <a:lnTo>
                    <a:pt x="267" y="382"/>
                  </a:lnTo>
                  <a:lnTo>
                    <a:pt x="268" y="354"/>
                  </a:lnTo>
                  <a:lnTo>
                    <a:pt x="269" y="332"/>
                  </a:lnTo>
                  <a:lnTo>
                    <a:pt x="272" y="315"/>
                  </a:lnTo>
                  <a:lnTo>
                    <a:pt x="273" y="307"/>
                  </a:lnTo>
                  <a:lnTo>
                    <a:pt x="275" y="301"/>
                  </a:lnTo>
                  <a:lnTo>
                    <a:pt x="277" y="294"/>
                  </a:lnTo>
                  <a:lnTo>
                    <a:pt x="280" y="288"/>
                  </a:lnTo>
                  <a:lnTo>
                    <a:pt x="284" y="281"/>
                  </a:lnTo>
                  <a:lnTo>
                    <a:pt x="288" y="274"/>
                  </a:lnTo>
                  <a:lnTo>
                    <a:pt x="292" y="268"/>
                  </a:lnTo>
                  <a:lnTo>
                    <a:pt x="298" y="261"/>
                  </a:lnTo>
                  <a:lnTo>
                    <a:pt x="304" y="256"/>
                  </a:lnTo>
                  <a:lnTo>
                    <a:pt x="311" y="250"/>
                  </a:lnTo>
                  <a:lnTo>
                    <a:pt x="317" y="245"/>
                  </a:lnTo>
                  <a:lnTo>
                    <a:pt x="325" y="241"/>
                  </a:lnTo>
                  <a:lnTo>
                    <a:pt x="340" y="232"/>
                  </a:lnTo>
                  <a:lnTo>
                    <a:pt x="359" y="225"/>
                  </a:lnTo>
                  <a:lnTo>
                    <a:pt x="379" y="219"/>
                  </a:lnTo>
                  <a:lnTo>
                    <a:pt x="401" y="215"/>
                  </a:lnTo>
                  <a:lnTo>
                    <a:pt x="424" y="213"/>
                  </a:lnTo>
                  <a:lnTo>
                    <a:pt x="449" y="212"/>
                  </a:lnTo>
                  <a:lnTo>
                    <a:pt x="472" y="212"/>
                  </a:lnTo>
                  <a:lnTo>
                    <a:pt x="495" y="215"/>
                  </a:lnTo>
                  <a:lnTo>
                    <a:pt x="515" y="219"/>
                  </a:lnTo>
                  <a:lnTo>
                    <a:pt x="535" y="224"/>
                  </a:lnTo>
                  <a:lnTo>
                    <a:pt x="554" y="231"/>
                  </a:lnTo>
                  <a:lnTo>
                    <a:pt x="570" y="239"/>
                  </a:lnTo>
                  <a:lnTo>
                    <a:pt x="578" y="244"/>
                  </a:lnTo>
                  <a:lnTo>
                    <a:pt x="585" y="249"/>
                  </a:lnTo>
                  <a:lnTo>
                    <a:pt x="592" y="255"/>
                  </a:lnTo>
                  <a:lnTo>
                    <a:pt x="597" y="260"/>
                  </a:lnTo>
                  <a:lnTo>
                    <a:pt x="608" y="273"/>
                  </a:lnTo>
                  <a:lnTo>
                    <a:pt x="616" y="286"/>
                  </a:lnTo>
                  <a:lnTo>
                    <a:pt x="619" y="293"/>
                  </a:lnTo>
                  <a:lnTo>
                    <a:pt x="623" y="300"/>
                  </a:lnTo>
                  <a:lnTo>
                    <a:pt x="624" y="306"/>
                  </a:lnTo>
                  <a:lnTo>
                    <a:pt x="626" y="314"/>
                  </a:lnTo>
                  <a:lnTo>
                    <a:pt x="627" y="330"/>
                  </a:lnTo>
                  <a:lnTo>
                    <a:pt x="629" y="353"/>
                  </a:lnTo>
                  <a:lnTo>
                    <a:pt x="629" y="381"/>
                  </a:lnTo>
                  <a:lnTo>
                    <a:pt x="630" y="414"/>
                  </a:lnTo>
                  <a:lnTo>
                    <a:pt x="630" y="493"/>
                  </a:lnTo>
                  <a:close/>
                  <a:moveTo>
                    <a:pt x="882" y="191"/>
                  </a:moveTo>
                  <a:lnTo>
                    <a:pt x="879" y="178"/>
                  </a:lnTo>
                  <a:lnTo>
                    <a:pt x="873" y="165"/>
                  </a:lnTo>
                  <a:lnTo>
                    <a:pt x="867" y="152"/>
                  </a:lnTo>
                  <a:lnTo>
                    <a:pt x="859" y="140"/>
                  </a:lnTo>
                  <a:lnTo>
                    <a:pt x="850" y="127"/>
                  </a:lnTo>
                  <a:lnTo>
                    <a:pt x="839" y="115"/>
                  </a:lnTo>
                  <a:lnTo>
                    <a:pt x="827" y="103"/>
                  </a:lnTo>
                  <a:lnTo>
                    <a:pt x="813" y="92"/>
                  </a:lnTo>
                  <a:lnTo>
                    <a:pt x="798" y="81"/>
                  </a:lnTo>
                  <a:lnTo>
                    <a:pt x="782" y="70"/>
                  </a:lnTo>
                  <a:lnTo>
                    <a:pt x="765" y="61"/>
                  </a:lnTo>
                  <a:lnTo>
                    <a:pt x="746" y="51"/>
                  </a:lnTo>
                  <a:lnTo>
                    <a:pt x="727" y="44"/>
                  </a:lnTo>
                  <a:lnTo>
                    <a:pt x="706" y="36"/>
                  </a:lnTo>
                  <a:lnTo>
                    <a:pt x="684" y="29"/>
                  </a:lnTo>
                  <a:lnTo>
                    <a:pt x="661" y="23"/>
                  </a:lnTo>
                  <a:lnTo>
                    <a:pt x="637" y="17"/>
                  </a:lnTo>
                  <a:lnTo>
                    <a:pt x="612" y="13"/>
                  </a:lnTo>
                  <a:lnTo>
                    <a:pt x="587" y="10"/>
                  </a:lnTo>
                  <a:lnTo>
                    <a:pt x="560" y="6"/>
                  </a:lnTo>
                  <a:lnTo>
                    <a:pt x="533" y="3"/>
                  </a:lnTo>
                  <a:lnTo>
                    <a:pt x="504" y="2"/>
                  </a:lnTo>
                  <a:lnTo>
                    <a:pt x="476" y="1"/>
                  </a:lnTo>
                  <a:lnTo>
                    <a:pt x="447" y="0"/>
                  </a:lnTo>
                  <a:lnTo>
                    <a:pt x="416" y="1"/>
                  </a:lnTo>
                  <a:lnTo>
                    <a:pt x="386" y="2"/>
                  </a:lnTo>
                  <a:lnTo>
                    <a:pt x="357" y="3"/>
                  </a:lnTo>
                  <a:lnTo>
                    <a:pt x="329" y="6"/>
                  </a:lnTo>
                  <a:lnTo>
                    <a:pt x="302" y="10"/>
                  </a:lnTo>
                  <a:lnTo>
                    <a:pt x="276" y="14"/>
                  </a:lnTo>
                  <a:lnTo>
                    <a:pt x="251" y="18"/>
                  </a:lnTo>
                  <a:lnTo>
                    <a:pt x="227" y="25"/>
                  </a:lnTo>
                  <a:lnTo>
                    <a:pt x="204" y="31"/>
                  </a:lnTo>
                  <a:lnTo>
                    <a:pt x="183" y="38"/>
                  </a:lnTo>
                  <a:lnTo>
                    <a:pt x="162" y="46"/>
                  </a:lnTo>
                  <a:lnTo>
                    <a:pt x="142" y="53"/>
                  </a:lnTo>
                  <a:lnTo>
                    <a:pt x="125" y="63"/>
                  </a:lnTo>
                  <a:lnTo>
                    <a:pt x="107" y="72"/>
                  </a:lnTo>
                  <a:lnTo>
                    <a:pt x="92" y="83"/>
                  </a:lnTo>
                  <a:lnTo>
                    <a:pt x="77" y="94"/>
                  </a:lnTo>
                  <a:lnTo>
                    <a:pt x="64" y="105"/>
                  </a:lnTo>
                  <a:lnTo>
                    <a:pt x="53" y="117"/>
                  </a:lnTo>
                  <a:lnTo>
                    <a:pt x="42" y="129"/>
                  </a:lnTo>
                  <a:lnTo>
                    <a:pt x="33" y="141"/>
                  </a:lnTo>
                  <a:lnTo>
                    <a:pt x="25" y="154"/>
                  </a:lnTo>
                  <a:lnTo>
                    <a:pt x="20" y="167"/>
                  </a:lnTo>
                  <a:lnTo>
                    <a:pt x="14" y="180"/>
                  </a:lnTo>
                  <a:lnTo>
                    <a:pt x="11" y="193"/>
                  </a:lnTo>
                  <a:lnTo>
                    <a:pt x="9" y="209"/>
                  </a:lnTo>
                  <a:lnTo>
                    <a:pt x="7" y="225"/>
                  </a:lnTo>
                  <a:lnTo>
                    <a:pt x="5" y="245"/>
                  </a:lnTo>
                  <a:lnTo>
                    <a:pt x="4" y="267"/>
                  </a:lnTo>
                  <a:lnTo>
                    <a:pt x="2" y="292"/>
                  </a:lnTo>
                  <a:lnTo>
                    <a:pt x="1" y="318"/>
                  </a:lnTo>
                  <a:lnTo>
                    <a:pt x="1" y="348"/>
                  </a:lnTo>
                  <a:lnTo>
                    <a:pt x="0" y="379"/>
                  </a:lnTo>
                  <a:lnTo>
                    <a:pt x="0" y="528"/>
                  </a:lnTo>
                  <a:lnTo>
                    <a:pt x="1" y="560"/>
                  </a:lnTo>
                  <a:lnTo>
                    <a:pt x="1" y="591"/>
                  </a:lnTo>
                  <a:lnTo>
                    <a:pt x="2" y="618"/>
                  </a:lnTo>
                  <a:lnTo>
                    <a:pt x="4" y="642"/>
                  </a:lnTo>
                  <a:lnTo>
                    <a:pt x="5" y="665"/>
                  </a:lnTo>
                  <a:lnTo>
                    <a:pt x="7" y="685"/>
                  </a:lnTo>
                  <a:lnTo>
                    <a:pt x="9" y="702"/>
                  </a:lnTo>
                  <a:lnTo>
                    <a:pt x="12" y="716"/>
                  </a:lnTo>
                  <a:lnTo>
                    <a:pt x="16" y="729"/>
                  </a:lnTo>
                  <a:lnTo>
                    <a:pt x="20" y="743"/>
                  </a:lnTo>
                  <a:lnTo>
                    <a:pt x="27" y="756"/>
                  </a:lnTo>
                  <a:lnTo>
                    <a:pt x="34" y="768"/>
                  </a:lnTo>
                  <a:lnTo>
                    <a:pt x="44" y="781"/>
                  </a:lnTo>
                  <a:lnTo>
                    <a:pt x="55" y="793"/>
                  </a:lnTo>
                  <a:lnTo>
                    <a:pt x="67" y="804"/>
                  </a:lnTo>
                  <a:lnTo>
                    <a:pt x="80" y="816"/>
                  </a:lnTo>
                  <a:lnTo>
                    <a:pt x="95" y="827"/>
                  </a:lnTo>
                  <a:lnTo>
                    <a:pt x="112" y="838"/>
                  </a:lnTo>
                  <a:lnTo>
                    <a:pt x="129" y="847"/>
                  </a:lnTo>
                  <a:lnTo>
                    <a:pt x="148" y="856"/>
                  </a:lnTo>
                  <a:lnTo>
                    <a:pt x="168" y="864"/>
                  </a:lnTo>
                  <a:lnTo>
                    <a:pt x="188" y="872"/>
                  </a:lnTo>
                  <a:lnTo>
                    <a:pt x="210" y="878"/>
                  </a:lnTo>
                  <a:lnTo>
                    <a:pt x="233" y="885"/>
                  </a:lnTo>
                  <a:lnTo>
                    <a:pt x="257" y="889"/>
                  </a:lnTo>
                  <a:lnTo>
                    <a:pt x="282" y="895"/>
                  </a:lnTo>
                  <a:lnTo>
                    <a:pt x="308" y="898"/>
                  </a:lnTo>
                  <a:lnTo>
                    <a:pt x="334" y="901"/>
                  </a:lnTo>
                  <a:lnTo>
                    <a:pt x="361" y="905"/>
                  </a:lnTo>
                  <a:lnTo>
                    <a:pt x="389" y="906"/>
                  </a:lnTo>
                  <a:lnTo>
                    <a:pt x="418" y="907"/>
                  </a:lnTo>
                  <a:lnTo>
                    <a:pt x="447" y="907"/>
                  </a:lnTo>
                  <a:lnTo>
                    <a:pt x="478" y="907"/>
                  </a:lnTo>
                  <a:lnTo>
                    <a:pt x="508" y="906"/>
                  </a:lnTo>
                  <a:lnTo>
                    <a:pt x="536" y="903"/>
                  </a:lnTo>
                  <a:lnTo>
                    <a:pt x="565" y="901"/>
                  </a:lnTo>
                  <a:lnTo>
                    <a:pt x="592" y="898"/>
                  </a:lnTo>
                  <a:lnTo>
                    <a:pt x="617" y="894"/>
                  </a:lnTo>
                  <a:lnTo>
                    <a:pt x="642" y="889"/>
                  </a:lnTo>
                  <a:lnTo>
                    <a:pt x="666" y="883"/>
                  </a:lnTo>
                  <a:lnTo>
                    <a:pt x="689" y="877"/>
                  </a:lnTo>
                  <a:lnTo>
                    <a:pt x="711" y="870"/>
                  </a:lnTo>
                  <a:lnTo>
                    <a:pt x="732" y="862"/>
                  </a:lnTo>
                  <a:lnTo>
                    <a:pt x="752" y="854"/>
                  </a:lnTo>
                  <a:lnTo>
                    <a:pt x="769" y="844"/>
                  </a:lnTo>
                  <a:lnTo>
                    <a:pt x="787" y="835"/>
                  </a:lnTo>
                  <a:lnTo>
                    <a:pt x="802" y="825"/>
                  </a:lnTo>
                  <a:lnTo>
                    <a:pt x="816" y="814"/>
                  </a:lnTo>
                  <a:lnTo>
                    <a:pt x="829" y="803"/>
                  </a:lnTo>
                  <a:lnTo>
                    <a:pt x="841" y="791"/>
                  </a:lnTo>
                  <a:lnTo>
                    <a:pt x="851" y="779"/>
                  </a:lnTo>
                  <a:lnTo>
                    <a:pt x="861" y="767"/>
                  </a:lnTo>
                  <a:lnTo>
                    <a:pt x="868" y="754"/>
                  </a:lnTo>
                  <a:lnTo>
                    <a:pt x="874" y="740"/>
                  </a:lnTo>
                  <a:lnTo>
                    <a:pt x="879" y="727"/>
                  </a:lnTo>
                  <a:lnTo>
                    <a:pt x="882" y="714"/>
                  </a:lnTo>
                  <a:lnTo>
                    <a:pt x="885" y="699"/>
                  </a:lnTo>
                  <a:lnTo>
                    <a:pt x="886" y="682"/>
                  </a:lnTo>
                  <a:lnTo>
                    <a:pt x="888" y="663"/>
                  </a:lnTo>
                  <a:lnTo>
                    <a:pt x="891" y="640"/>
                  </a:lnTo>
                  <a:lnTo>
                    <a:pt x="892" y="616"/>
                  </a:lnTo>
                  <a:lnTo>
                    <a:pt x="892" y="589"/>
                  </a:lnTo>
                  <a:lnTo>
                    <a:pt x="893" y="560"/>
                  </a:lnTo>
                  <a:lnTo>
                    <a:pt x="893" y="528"/>
                  </a:lnTo>
                  <a:lnTo>
                    <a:pt x="893" y="379"/>
                  </a:lnTo>
                  <a:lnTo>
                    <a:pt x="893" y="347"/>
                  </a:lnTo>
                  <a:lnTo>
                    <a:pt x="892" y="317"/>
                  </a:lnTo>
                  <a:lnTo>
                    <a:pt x="892" y="290"/>
                  </a:lnTo>
                  <a:lnTo>
                    <a:pt x="891" y="265"/>
                  </a:lnTo>
                  <a:lnTo>
                    <a:pt x="888" y="243"/>
                  </a:lnTo>
                  <a:lnTo>
                    <a:pt x="886" y="223"/>
                  </a:lnTo>
                  <a:lnTo>
                    <a:pt x="884" y="206"/>
                  </a:lnTo>
                  <a:lnTo>
                    <a:pt x="882" y="19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24"/>
            <p:cNvSpPr/>
            <p:nvPr userDrawn="1"/>
          </p:nvSpPr>
          <p:spPr bwMode="auto">
            <a:xfrm>
              <a:off x="2910104" y="5343527"/>
              <a:ext cx="261937" cy="269875"/>
            </a:xfrm>
            <a:custGeom>
              <a:avLst/>
              <a:gdLst>
                <a:gd name="T0" fmla="*/ 0 w 841"/>
                <a:gd name="T1" fmla="*/ 877 h 877"/>
                <a:gd name="T2" fmla="*/ 255 w 841"/>
                <a:gd name="T3" fmla="*/ 877 h 877"/>
                <a:gd name="T4" fmla="*/ 255 w 841"/>
                <a:gd name="T5" fmla="*/ 395 h 877"/>
                <a:gd name="T6" fmla="*/ 585 w 841"/>
                <a:gd name="T7" fmla="*/ 877 h 877"/>
                <a:gd name="T8" fmla="*/ 841 w 841"/>
                <a:gd name="T9" fmla="*/ 877 h 877"/>
                <a:gd name="T10" fmla="*/ 841 w 841"/>
                <a:gd name="T11" fmla="*/ 0 h 877"/>
                <a:gd name="T12" fmla="*/ 585 w 841"/>
                <a:gd name="T13" fmla="*/ 0 h 877"/>
                <a:gd name="T14" fmla="*/ 585 w 841"/>
                <a:gd name="T15" fmla="*/ 485 h 877"/>
                <a:gd name="T16" fmla="*/ 254 w 841"/>
                <a:gd name="T17" fmla="*/ 0 h 877"/>
                <a:gd name="T18" fmla="*/ 0 w 841"/>
                <a:gd name="T19" fmla="*/ 0 h 877"/>
                <a:gd name="T20" fmla="*/ 0 w 841"/>
                <a:gd name="T21" fmla="*/ 87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1" h="877">
                  <a:moveTo>
                    <a:pt x="0" y="877"/>
                  </a:moveTo>
                  <a:lnTo>
                    <a:pt x="255" y="877"/>
                  </a:lnTo>
                  <a:lnTo>
                    <a:pt x="255" y="395"/>
                  </a:lnTo>
                  <a:lnTo>
                    <a:pt x="585" y="877"/>
                  </a:lnTo>
                  <a:lnTo>
                    <a:pt x="841" y="877"/>
                  </a:lnTo>
                  <a:lnTo>
                    <a:pt x="841" y="0"/>
                  </a:lnTo>
                  <a:lnTo>
                    <a:pt x="585" y="0"/>
                  </a:lnTo>
                  <a:lnTo>
                    <a:pt x="585" y="485"/>
                  </a:lnTo>
                  <a:lnTo>
                    <a:pt x="254" y="0"/>
                  </a:lnTo>
                  <a:lnTo>
                    <a:pt x="0" y="0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Rectangle 25"/>
            <p:cNvSpPr>
              <a:spLocks noChangeArrowheads="1"/>
            </p:cNvSpPr>
            <p:nvPr userDrawn="1"/>
          </p:nvSpPr>
          <p:spPr bwMode="auto">
            <a:xfrm>
              <a:off x="2468779" y="5343527"/>
              <a:ext cx="85725" cy="269875"/>
            </a:xfrm>
            <a:prstGeom prst="rect">
              <a:avLst/>
            </a:prstGeom>
            <a:solidFill>
              <a:srgbClr val="38384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26"/>
            <p:cNvSpPr/>
            <p:nvPr userDrawn="1"/>
          </p:nvSpPr>
          <p:spPr bwMode="auto">
            <a:xfrm>
              <a:off x="2211604" y="5343527"/>
              <a:ext cx="215900" cy="269875"/>
            </a:xfrm>
            <a:custGeom>
              <a:avLst/>
              <a:gdLst>
                <a:gd name="T0" fmla="*/ 0 w 700"/>
                <a:gd name="T1" fmla="*/ 877 h 877"/>
                <a:gd name="T2" fmla="*/ 700 w 700"/>
                <a:gd name="T3" fmla="*/ 877 h 877"/>
                <a:gd name="T4" fmla="*/ 700 w 700"/>
                <a:gd name="T5" fmla="*/ 661 h 877"/>
                <a:gd name="T6" fmla="*/ 275 w 700"/>
                <a:gd name="T7" fmla="*/ 661 h 877"/>
                <a:gd name="T8" fmla="*/ 275 w 700"/>
                <a:gd name="T9" fmla="*/ 0 h 877"/>
                <a:gd name="T10" fmla="*/ 0 w 700"/>
                <a:gd name="T11" fmla="*/ 0 h 877"/>
                <a:gd name="T12" fmla="*/ 0 w 700"/>
                <a:gd name="T13" fmla="*/ 87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0" h="877">
                  <a:moveTo>
                    <a:pt x="0" y="877"/>
                  </a:moveTo>
                  <a:lnTo>
                    <a:pt x="700" y="877"/>
                  </a:lnTo>
                  <a:lnTo>
                    <a:pt x="700" y="661"/>
                  </a:lnTo>
                  <a:lnTo>
                    <a:pt x="275" y="661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27"/>
            <p:cNvSpPr/>
            <p:nvPr userDrawn="1"/>
          </p:nvSpPr>
          <p:spPr bwMode="auto">
            <a:xfrm>
              <a:off x="1857591" y="5343527"/>
              <a:ext cx="304800" cy="269875"/>
            </a:xfrm>
            <a:custGeom>
              <a:avLst/>
              <a:gdLst>
                <a:gd name="T0" fmla="*/ 0 w 990"/>
                <a:gd name="T1" fmla="*/ 877 h 877"/>
                <a:gd name="T2" fmla="*/ 223 w 990"/>
                <a:gd name="T3" fmla="*/ 877 h 877"/>
                <a:gd name="T4" fmla="*/ 223 w 990"/>
                <a:gd name="T5" fmla="*/ 208 h 877"/>
                <a:gd name="T6" fmla="*/ 394 w 990"/>
                <a:gd name="T7" fmla="*/ 877 h 877"/>
                <a:gd name="T8" fmla="*/ 596 w 990"/>
                <a:gd name="T9" fmla="*/ 877 h 877"/>
                <a:gd name="T10" fmla="*/ 768 w 990"/>
                <a:gd name="T11" fmla="*/ 193 h 877"/>
                <a:gd name="T12" fmla="*/ 768 w 990"/>
                <a:gd name="T13" fmla="*/ 877 h 877"/>
                <a:gd name="T14" fmla="*/ 990 w 990"/>
                <a:gd name="T15" fmla="*/ 877 h 877"/>
                <a:gd name="T16" fmla="*/ 990 w 990"/>
                <a:gd name="T17" fmla="*/ 0 h 877"/>
                <a:gd name="T18" fmla="*/ 603 w 990"/>
                <a:gd name="T19" fmla="*/ 0 h 877"/>
                <a:gd name="T20" fmla="*/ 497 w 990"/>
                <a:gd name="T21" fmla="*/ 440 h 877"/>
                <a:gd name="T22" fmla="*/ 389 w 990"/>
                <a:gd name="T23" fmla="*/ 0 h 877"/>
                <a:gd name="T24" fmla="*/ 0 w 990"/>
                <a:gd name="T25" fmla="*/ 0 h 877"/>
                <a:gd name="T26" fmla="*/ 0 w 990"/>
                <a:gd name="T27" fmla="*/ 87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0" h="877">
                  <a:moveTo>
                    <a:pt x="0" y="877"/>
                  </a:moveTo>
                  <a:lnTo>
                    <a:pt x="223" y="877"/>
                  </a:lnTo>
                  <a:lnTo>
                    <a:pt x="223" y="208"/>
                  </a:lnTo>
                  <a:lnTo>
                    <a:pt x="394" y="877"/>
                  </a:lnTo>
                  <a:lnTo>
                    <a:pt x="596" y="877"/>
                  </a:lnTo>
                  <a:lnTo>
                    <a:pt x="768" y="193"/>
                  </a:lnTo>
                  <a:lnTo>
                    <a:pt x="768" y="877"/>
                  </a:lnTo>
                  <a:lnTo>
                    <a:pt x="990" y="877"/>
                  </a:lnTo>
                  <a:lnTo>
                    <a:pt x="990" y="0"/>
                  </a:lnTo>
                  <a:lnTo>
                    <a:pt x="603" y="0"/>
                  </a:lnTo>
                  <a:lnTo>
                    <a:pt x="497" y="440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28"/>
            <p:cNvSpPr/>
            <p:nvPr userDrawn="1"/>
          </p:nvSpPr>
          <p:spPr bwMode="auto">
            <a:xfrm>
              <a:off x="928905" y="5343527"/>
              <a:ext cx="260350" cy="269875"/>
            </a:xfrm>
            <a:custGeom>
              <a:avLst/>
              <a:gdLst>
                <a:gd name="T0" fmla="*/ 0 w 848"/>
                <a:gd name="T1" fmla="*/ 187 h 877"/>
                <a:gd name="T2" fmla="*/ 509 w 848"/>
                <a:gd name="T3" fmla="*/ 187 h 877"/>
                <a:gd name="T4" fmla="*/ 1 w 848"/>
                <a:gd name="T5" fmla="*/ 695 h 877"/>
                <a:gd name="T6" fmla="*/ 1 w 848"/>
                <a:gd name="T7" fmla="*/ 877 h 877"/>
                <a:gd name="T8" fmla="*/ 848 w 848"/>
                <a:gd name="T9" fmla="*/ 877 h 877"/>
                <a:gd name="T10" fmla="*/ 848 w 848"/>
                <a:gd name="T11" fmla="*/ 688 h 877"/>
                <a:gd name="T12" fmla="*/ 337 w 848"/>
                <a:gd name="T13" fmla="*/ 688 h 877"/>
                <a:gd name="T14" fmla="*/ 845 w 848"/>
                <a:gd name="T15" fmla="*/ 182 h 877"/>
                <a:gd name="T16" fmla="*/ 845 w 848"/>
                <a:gd name="T17" fmla="*/ 0 h 877"/>
                <a:gd name="T18" fmla="*/ 0 w 848"/>
                <a:gd name="T19" fmla="*/ 0 h 877"/>
                <a:gd name="T20" fmla="*/ 0 w 848"/>
                <a:gd name="T21" fmla="*/ 18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877">
                  <a:moveTo>
                    <a:pt x="0" y="187"/>
                  </a:moveTo>
                  <a:lnTo>
                    <a:pt x="509" y="187"/>
                  </a:lnTo>
                  <a:lnTo>
                    <a:pt x="1" y="695"/>
                  </a:lnTo>
                  <a:lnTo>
                    <a:pt x="1" y="877"/>
                  </a:lnTo>
                  <a:lnTo>
                    <a:pt x="848" y="877"/>
                  </a:lnTo>
                  <a:lnTo>
                    <a:pt x="848" y="688"/>
                  </a:lnTo>
                  <a:lnTo>
                    <a:pt x="337" y="688"/>
                  </a:lnTo>
                  <a:lnTo>
                    <a:pt x="845" y="182"/>
                  </a:lnTo>
                  <a:lnTo>
                    <a:pt x="845" y="0"/>
                  </a:lnTo>
                  <a:lnTo>
                    <a:pt x="0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58989"/>
            <a:ext cx="12192000" cy="399011"/>
          </a:xfrm>
          <a:prstGeom prst="rect">
            <a:avLst/>
          </a:prstGeom>
          <a:solidFill>
            <a:srgbClr val="38384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>
            <a:grpSpLocks noChangeAspect="1"/>
          </p:cNvGrpSpPr>
          <p:nvPr userDrawn="1"/>
        </p:nvGrpSpPr>
        <p:grpSpPr>
          <a:xfrm>
            <a:off x="-1" y="6458989"/>
            <a:ext cx="1310624" cy="399011"/>
            <a:chOff x="1298575" y="6478606"/>
            <a:chExt cx="1246188" cy="379413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1298575" y="6478606"/>
              <a:ext cx="1246188" cy="379413"/>
            </a:xfrm>
            <a:custGeom>
              <a:avLst/>
              <a:gdLst>
                <a:gd name="T0" fmla="*/ 16485 w 16485"/>
                <a:gd name="T1" fmla="*/ 5019 h 5019"/>
                <a:gd name="T2" fmla="*/ 0 w 16485"/>
                <a:gd name="T3" fmla="*/ 5019 h 5019"/>
                <a:gd name="T4" fmla="*/ 0 w 16485"/>
                <a:gd name="T5" fmla="*/ 0 h 5019"/>
                <a:gd name="T6" fmla="*/ 14312 w 16485"/>
                <a:gd name="T7" fmla="*/ 0 h 5019"/>
                <a:gd name="T8" fmla="*/ 16485 w 16485"/>
                <a:gd name="T9" fmla="*/ 5019 h 5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85" h="5019">
                  <a:moveTo>
                    <a:pt x="16485" y="5019"/>
                  </a:moveTo>
                  <a:lnTo>
                    <a:pt x="0" y="5019"/>
                  </a:lnTo>
                  <a:lnTo>
                    <a:pt x="0" y="0"/>
                  </a:lnTo>
                  <a:lnTo>
                    <a:pt x="14312" y="0"/>
                  </a:lnTo>
                  <a:lnTo>
                    <a:pt x="16485" y="5019"/>
                  </a:lnTo>
                  <a:close/>
                </a:path>
              </a:pathLst>
            </a:custGeom>
            <a:solidFill>
              <a:srgbClr val="AADB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20764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3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2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3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6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799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3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8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2" y="981"/>
                  </a:lnTo>
                  <a:lnTo>
                    <a:pt x="966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2" y="1096"/>
                  </a:lnTo>
                  <a:lnTo>
                    <a:pt x="635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7" y="938"/>
                  </a:lnTo>
                  <a:lnTo>
                    <a:pt x="426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1" y="832"/>
                  </a:lnTo>
                  <a:lnTo>
                    <a:pt x="421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1" y="627"/>
                  </a:lnTo>
                  <a:lnTo>
                    <a:pt x="421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3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7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7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70" y="414"/>
                  </a:lnTo>
                  <a:lnTo>
                    <a:pt x="479" y="403"/>
                  </a:lnTo>
                  <a:lnTo>
                    <a:pt x="489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6" y="341"/>
                  </a:lnTo>
                  <a:lnTo>
                    <a:pt x="813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9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1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3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2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6" y="81"/>
                  </a:lnTo>
                  <a:lnTo>
                    <a:pt x="1146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3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7" y="38"/>
                  </a:lnTo>
                  <a:lnTo>
                    <a:pt x="321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6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5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1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9" y="1429"/>
                  </a:lnTo>
                  <a:lnTo>
                    <a:pt x="613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4" y="1412"/>
                  </a:lnTo>
                  <a:lnTo>
                    <a:pt x="1013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8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6700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59 w 1407"/>
                <a:gd name="T5" fmla="*/ 1000 h 1434"/>
                <a:gd name="T6" fmla="*/ 913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69 w 1407"/>
                <a:gd name="T13" fmla="*/ 1098 h 1434"/>
                <a:gd name="T14" fmla="*/ 584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2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28 w 1407"/>
                <a:gd name="T29" fmla="*/ 486 h 1434"/>
                <a:gd name="T30" fmla="*/ 453 w 1407"/>
                <a:gd name="T31" fmla="*/ 432 h 1434"/>
                <a:gd name="T32" fmla="*/ 499 w 1407"/>
                <a:gd name="T33" fmla="*/ 387 h 1434"/>
                <a:gd name="T34" fmla="*/ 565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0 w 1407"/>
                <a:gd name="T45" fmla="*/ 421 h 1434"/>
                <a:gd name="T46" fmla="*/ 979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0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2 w 1407"/>
                <a:gd name="T59" fmla="*/ 56 h 1434"/>
                <a:gd name="T60" fmla="*/ 924 w 1407"/>
                <a:gd name="T61" fmla="*/ 14 h 1434"/>
                <a:gd name="T62" fmla="*/ 703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5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6 w 1407"/>
                <a:gd name="T89" fmla="*/ 1398 h 1434"/>
                <a:gd name="T90" fmla="*/ 568 w 1407"/>
                <a:gd name="T91" fmla="*/ 1429 h 1434"/>
                <a:gd name="T92" fmla="*/ 799 w 1407"/>
                <a:gd name="T93" fmla="*/ 1431 h 1434"/>
                <a:gd name="T94" fmla="*/ 1012 w 1407"/>
                <a:gd name="T95" fmla="*/ 1404 h 1434"/>
                <a:gd name="T96" fmla="*/ 1183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7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6" y="969"/>
                  </a:lnTo>
                  <a:lnTo>
                    <a:pt x="971" y="981"/>
                  </a:lnTo>
                  <a:lnTo>
                    <a:pt x="966" y="991"/>
                  </a:lnTo>
                  <a:lnTo>
                    <a:pt x="959" y="1000"/>
                  </a:lnTo>
                  <a:lnTo>
                    <a:pt x="952" y="1011"/>
                  </a:lnTo>
                  <a:lnTo>
                    <a:pt x="943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3" y="1047"/>
                  </a:lnTo>
                  <a:lnTo>
                    <a:pt x="901" y="1054"/>
                  </a:lnTo>
                  <a:lnTo>
                    <a:pt x="889" y="1061"/>
                  </a:lnTo>
                  <a:lnTo>
                    <a:pt x="875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6" y="1099"/>
                  </a:lnTo>
                  <a:lnTo>
                    <a:pt x="688" y="1099"/>
                  </a:lnTo>
                  <a:lnTo>
                    <a:pt x="669" y="1098"/>
                  </a:lnTo>
                  <a:lnTo>
                    <a:pt x="651" y="1096"/>
                  </a:lnTo>
                  <a:lnTo>
                    <a:pt x="633" y="1094"/>
                  </a:lnTo>
                  <a:lnTo>
                    <a:pt x="617" y="1092"/>
                  </a:lnTo>
                  <a:lnTo>
                    <a:pt x="600" y="1089"/>
                  </a:lnTo>
                  <a:lnTo>
                    <a:pt x="584" y="1085"/>
                  </a:lnTo>
                  <a:lnTo>
                    <a:pt x="568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2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2" y="961"/>
                  </a:lnTo>
                  <a:lnTo>
                    <a:pt x="429" y="950"/>
                  </a:lnTo>
                  <a:lnTo>
                    <a:pt x="427" y="938"/>
                  </a:lnTo>
                  <a:lnTo>
                    <a:pt x="425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2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6" y="497"/>
                  </a:lnTo>
                  <a:lnTo>
                    <a:pt x="428" y="486"/>
                  </a:lnTo>
                  <a:lnTo>
                    <a:pt x="431" y="475"/>
                  </a:lnTo>
                  <a:lnTo>
                    <a:pt x="435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0" y="423"/>
                  </a:lnTo>
                  <a:lnTo>
                    <a:pt x="468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499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6" y="366"/>
                  </a:lnTo>
                  <a:lnTo>
                    <a:pt x="551" y="360"/>
                  </a:lnTo>
                  <a:lnTo>
                    <a:pt x="565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7" y="335"/>
                  </a:lnTo>
                  <a:lnTo>
                    <a:pt x="687" y="334"/>
                  </a:lnTo>
                  <a:lnTo>
                    <a:pt x="706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3" y="354"/>
                  </a:lnTo>
                  <a:lnTo>
                    <a:pt x="858" y="359"/>
                  </a:lnTo>
                  <a:lnTo>
                    <a:pt x="872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0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1" y="412"/>
                  </a:lnTo>
                  <a:lnTo>
                    <a:pt x="950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0" y="452"/>
                  </a:lnTo>
                  <a:lnTo>
                    <a:pt x="975" y="462"/>
                  </a:lnTo>
                  <a:lnTo>
                    <a:pt x="979" y="473"/>
                  </a:lnTo>
                  <a:lnTo>
                    <a:pt x="983" y="484"/>
                  </a:lnTo>
                  <a:lnTo>
                    <a:pt x="985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7" y="291"/>
                  </a:lnTo>
                  <a:lnTo>
                    <a:pt x="1384" y="280"/>
                  </a:lnTo>
                  <a:lnTo>
                    <a:pt x="1380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1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5" y="81"/>
                  </a:lnTo>
                  <a:lnTo>
                    <a:pt x="1144" y="68"/>
                  </a:lnTo>
                  <a:lnTo>
                    <a:pt x="1112" y="56"/>
                  </a:lnTo>
                  <a:lnTo>
                    <a:pt x="1077" y="45"/>
                  </a:lnTo>
                  <a:lnTo>
                    <a:pt x="1041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39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3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4" y="21"/>
                  </a:lnTo>
                  <a:lnTo>
                    <a:pt x="394" y="28"/>
                  </a:lnTo>
                  <a:lnTo>
                    <a:pt x="357" y="38"/>
                  </a:lnTo>
                  <a:lnTo>
                    <a:pt x="320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4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0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5" y="273"/>
                  </a:lnTo>
                  <a:lnTo>
                    <a:pt x="22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2" y="1153"/>
                  </a:lnTo>
                  <a:lnTo>
                    <a:pt x="26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6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5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1" y="1352"/>
                  </a:lnTo>
                  <a:lnTo>
                    <a:pt x="262" y="1366"/>
                  </a:lnTo>
                  <a:lnTo>
                    <a:pt x="295" y="1377"/>
                  </a:lnTo>
                  <a:lnTo>
                    <a:pt x="330" y="1388"/>
                  </a:lnTo>
                  <a:lnTo>
                    <a:pt x="366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8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3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3" y="1412"/>
                  </a:lnTo>
                  <a:lnTo>
                    <a:pt x="1012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3" y="1349"/>
                  </a:lnTo>
                  <a:lnTo>
                    <a:pt x="1212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7" y="1171"/>
                  </a:lnTo>
                  <a:lnTo>
                    <a:pt x="1381" y="1160"/>
                  </a:lnTo>
                  <a:lnTo>
                    <a:pt x="1385" y="1149"/>
                  </a:lnTo>
                  <a:lnTo>
                    <a:pt x="1387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547813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5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3 w 1407"/>
                <a:gd name="T19" fmla="*/ 1013 h 1434"/>
                <a:gd name="T20" fmla="*/ 433 w 1407"/>
                <a:gd name="T21" fmla="*/ 961 h 1434"/>
                <a:gd name="T22" fmla="*/ 424 w 1407"/>
                <a:gd name="T23" fmla="*/ 895 h 1434"/>
                <a:gd name="T24" fmla="*/ 420 w 1407"/>
                <a:gd name="T25" fmla="*/ 779 h 1434"/>
                <a:gd name="T26" fmla="*/ 423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9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2 w 1407"/>
                <a:gd name="T51" fmla="*/ 654 h 1434"/>
                <a:gd name="T52" fmla="*/ 1381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4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7 w 1407"/>
                <a:gd name="T67" fmla="*/ 59 h 1434"/>
                <a:gd name="T68" fmla="*/ 144 w 1407"/>
                <a:gd name="T69" fmla="*/ 131 h 1434"/>
                <a:gd name="T70" fmla="*/ 52 w 1407"/>
                <a:gd name="T71" fmla="*/ 223 h 1434"/>
                <a:gd name="T72" fmla="*/ 26 w 1407"/>
                <a:gd name="T73" fmla="*/ 273 h 1434"/>
                <a:gd name="T74" fmla="*/ 9 w 1407"/>
                <a:gd name="T75" fmla="*/ 356 h 1434"/>
                <a:gd name="T76" fmla="*/ 0 w 1407"/>
                <a:gd name="T77" fmla="*/ 549 h 1434"/>
                <a:gd name="T78" fmla="*/ 3 w 1407"/>
                <a:gd name="T79" fmla="*/ 975 h 1434"/>
                <a:gd name="T80" fmla="*/ 18 w 1407"/>
                <a:gd name="T81" fmla="*/ 1131 h 1434"/>
                <a:gd name="T82" fmla="*/ 36 w 1407"/>
                <a:gd name="T83" fmla="*/ 1184 h 1434"/>
                <a:gd name="T84" fmla="*/ 86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800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8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1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2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3" y="981"/>
                  </a:lnTo>
                  <a:lnTo>
                    <a:pt x="967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5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3" y="1084"/>
                  </a:lnTo>
                  <a:lnTo>
                    <a:pt x="816" y="1088"/>
                  </a:lnTo>
                  <a:lnTo>
                    <a:pt x="800" y="1091"/>
                  </a:lnTo>
                  <a:lnTo>
                    <a:pt x="782" y="1094"/>
                  </a:lnTo>
                  <a:lnTo>
                    <a:pt x="765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1" y="1096"/>
                  </a:lnTo>
                  <a:lnTo>
                    <a:pt x="634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8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2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3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8" y="938"/>
                  </a:lnTo>
                  <a:lnTo>
                    <a:pt x="426" y="926"/>
                  </a:lnTo>
                  <a:lnTo>
                    <a:pt x="425" y="911"/>
                  </a:lnTo>
                  <a:lnTo>
                    <a:pt x="424" y="895"/>
                  </a:lnTo>
                  <a:lnTo>
                    <a:pt x="423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3" y="559"/>
                  </a:lnTo>
                  <a:lnTo>
                    <a:pt x="424" y="541"/>
                  </a:lnTo>
                  <a:lnTo>
                    <a:pt x="425" y="524"/>
                  </a:lnTo>
                  <a:lnTo>
                    <a:pt x="426" y="510"/>
                  </a:lnTo>
                  <a:lnTo>
                    <a:pt x="428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6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69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8" y="346"/>
                  </a:lnTo>
                  <a:lnTo>
                    <a:pt x="614" y="342"/>
                  </a:lnTo>
                  <a:lnTo>
                    <a:pt x="632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8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9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3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2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2" y="654"/>
                  </a:lnTo>
                  <a:lnTo>
                    <a:pt x="992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1" y="270"/>
                  </a:lnTo>
                  <a:lnTo>
                    <a:pt x="1377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6" y="95"/>
                  </a:lnTo>
                  <a:lnTo>
                    <a:pt x="1177" y="81"/>
                  </a:lnTo>
                  <a:lnTo>
                    <a:pt x="1145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4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3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8" y="38"/>
                  </a:lnTo>
                  <a:lnTo>
                    <a:pt x="322" y="48"/>
                  </a:lnTo>
                  <a:lnTo>
                    <a:pt x="287" y="59"/>
                  </a:lnTo>
                  <a:lnTo>
                    <a:pt x="255" y="71"/>
                  </a:lnTo>
                  <a:lnTo>
                    <a:pt x="224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2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20" y="294"/>
                  </a:lnTo>
                  <a:lnTo>
                    <a:pt x="18" y="305"/>
                  </a:lnTo>
                  <a:lnTo>
                    <a:pt x="13" y="329"/>
                  </a:lnTo>
                  <a:lnTo>
                    <a:pt x="9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2" y="460"/>
                  </a:lnTo>
                  <a:lnTo>
                    <a:pt x="1" y="502"/>
                  </a:lnTo>
                  <a:lnTo>
                    <a:pt x="0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0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4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8" y="1131"/>
                  </a:lnTo>
                  <a:lnTo>
                    <a:pt x="21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4" y="1214"/>
                  </a:lnTo>
                  <a:lnTo>
                    <a:pt x="68" y="1234"/>
                  </a:lnTo>
                  <a:lnTo>
                    <a:pt x="86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0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6" y="1425"/>
                  </a:lnTo>
                  <a:lnTo>
                    <a:pt x="569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800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3" y="1419"/>
                  </a:lnTo>
                  <a:lnTo>
                    <a:pt x="973" y="1412"/>
                  </a:lnTo>
                  <a:lnTo>
                    <a:pt x="1013" y="1404"/>
                  </a:lnTo>
                  <a:lnTo>
                    <a:pt x="1050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40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8" y="1268"/>
                  </a:lnTo>
                  <a:lnTo>
                    <a:pt x="1326" y="1249"/>
                  </a:lnTo>
                  <a:lnTo>
                    <a:pt x="1343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9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1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9"/>
            <p:cNvSpPr/>
            <p:nvPr userDrawn="1"/>
          </p:nvSpPr>
          <p:spPr bwMode="auto">
            <a:xfrm>
              <a:off x="2198688" y="6615131"/>
              <a:ext cx="100013" cy="104775"/>
            </a:xfrm>
            <a:custGeom>
              <a:avLst/>
              <a:gdLst>
                <a:gd name="T0" fmla="*/ 0 w 1329"/>
                <a:gd name="T1" fmla="*/ 1386 h 1386"/>
                <a:gd name="T2" fmla="*/ 404 w 1329"/>
                <a:gd name="T3" fmla="*/ 1386 h 1386"/>
                <a:gd name="T4" fmla="*/ 404 w 1329"/>
                <a:gd name="T5" fmla="*/ 625 h 1386"/>
                <a:gd name="T6" fmla="*/ 924 w 1329"/>
                <a:gd name="T7" fmla="*/ 1386 h 1386"/>
                <a:gd name="T8" fmla="*/ 1329 w 1329"/>
                <a:gd name="T9" fmla="*/ 1386 h 1386"/>
                <a:gd name="T10" fmla="*/ 1329 w 1329"/>
                <a:gd name="T11" fmla="*/ 0 h 1386"/>
                <a:gd name="T12" fmla="*/ 924 w 1329"/>
                <a:gd name="T13" fmla="*/ 0 h 1386"/>
                <a:gd name="T14" fmla="*/ 924 w 1329"/>
                <a:gd name="T15" fmla="*/ 768 h 1386"/>
                <a:gd name="T16" fmla="*/ 401 w 1329"/>
                <a:gd name="T17" fmla="*/ 0 h 1386"/>
                <a:gd name="T18" fmla="*/ 0 w 1329"/>
                <a:gd name="T19" fmla="*/ 0 h 1386"/>
                <a:gd name="T20" fmla="*/ 0 w 1329"/>
                <a:gd name="T21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9" h="1386">
                  <a:moveTo>
                    <a:pt x="0" y="1386"/>
                  </a:moveTo>
                  <a:lnTo>
                    <a:pt x="404" y="1386"/>
                  </a:lnTo>
                  <a:lnTo>
                    <a:pt x="404" y="625"/>
                  </a:lnTo>
                  <a:lnTo>
                    <a:pt x="924" y="1386"/>
                  </a:lnTo>
                  <a:lnTo>
                    <a:pt x="1329" y="1386"/>
                  </a:lnTo>
                  <a:lnTo>
                    <a:pt x="1329" y="0"/>
                  </a:lnTo>
                  <a:lnTo>
                    <a:pt x="924" y="0"/>
                  </a:lnTo>
                  <a:lnTo>
                    <a:pt x="924" y="768"/>
                  </a:lnTo>
                  <a:lnTo>
                    <a:pt x="401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2028825" y="6615131"/>
              <a:ext cx="31750" cy="104775"/>
            </a:xfrm>
            <a:prstGeom prst="rect">
              <a:avLst/>
            </a:pr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11"/>
            <p:cNvSpPr/>
            <p:nvPr userDrawn="1"/>
          </p:nvSpPr>
          <p:spPr bwMode="auto">
            <a:xfrm>
              <a:off x="1928813" y="6615131"/>
              <a:ext cx="84138" cy="104775"/>
            </a:xfrm>
            <a:custGeom>
              <a:avLst/>
              <a:gdLst>
                <a:gd name="T0" fmla="*/ 0 w 1104"/>
                <a:gd name="T1" fmla="*/ 1386 h 1386"/>
                <a:gd name="T2" fmla="*/ 1104 w 1104"/>
                <a:gd name="T3" fmla="*/ 1386 h 1386"/>
                <a:gd name="T4" fmla="*/ 1104 w 1104"/>
                <a:gd name="T5" fmla="*/ 1046 h 1386"/>
                <a:gd name="T6" fmla="*/ 434 w 1104"/>
                <a:gd name="T7" fmla="*/ 1046 h 1386"/>
                <a:gd name="T8" fmla="*/ 434 w 1104"/>
                <a:gd name="T9" fmla="*/ 0 h 1386"/>
                <a:gd name="T10" fmla="*/ 0 w 1104"/>
                <a:gd name="T11" fmla="*/ 0 h 1386"/>
                <a:gd name="T12" fmla="*/ 0 w 1104"/>
                <a:gd name="T13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1386">
                  <a:moveTo>
                    <a:pt x="0" y="1386"/>
                  </a:moveTo>
                  <a:lnTo>
                    <a:pt x="1104" y="1386"/>
                  </a:lnTo>
                  <a:lnTo>
                    <a:pt x="1104" y="1046"/>
                  </a:lnTo>
                  <a:lnTo>
                    <a:pt x="434" y="10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12"/>
            <p:cNvSpPr/>
            <p:nvPr userDrawn="1"/>
          </p:nvSpPr>
          <p:spPr bwMode="auto">
            <a:xfrm>
              <a:off x="1792288" y="6615131"/>
              <a:ext cx="117475" cy="104775"/>
            </a:xfrm>
            <a:custGeom>
              <a:avLst/>
              <a:gdLst>
                <a:gd name="T0" fmla="*/ 0 w 1562"/>
                <a:gd name="T1" fmla="*/ 1386 h 1386"/>
                <a:gd name="T2" fmla="*/ 353 w 1562"/>
                <a:gd name="T3" fmla="*/ 1386 h 1386"/>
                <a:gd name="T4" fmla="*/ 353 w 1562"/>
                <a:gd name="T5" fmla="*/ 330 h 1386"/>
                <a:gd name="T6" fmla="*/ 623 w 1562"/>
                <a:gd name="T7" fmla="*/ 1386 h 1386"/>
                <a:gd name="T8" fmla="*/ 940 w 1562"/>
                <a:gd name="T9" fmla="*/ 1386 h 1386"/>
                <a:gd name="T10" fmla="*/ 1211 w 1562"/>
                <a:gd name="T11" fmla="*/ 305 h 1386"/>
                <a:gd name="T12" fmla="*/ 1211 w 1562"/>
                <a:gd name="T13" fmla="*/ 1386 h 1386"/>
                <a:gd name="T14" fmla="*/ 1562 w 1562"/>
                <a:gd name="T15" fmla="*/ 1386 h 1386"/>
                <a:gd name="T16" fmla="*/ 1562 w 1562"/>
                <a:gd name="T17" fmla="*/ 0 h 1386"/>
                <a:gd name="T18" fmla="*/ 951 w 1562"/>
                <a:gd name="T19" fmla="*/ 0 h 1386"/>
                <a:gd name="T20" fmla="*/ 783 w 1562"/>
                <a:gd name="T21" fmla="*/ 695 h 1386"/>
                <a:gd name="T22" fmla="*/ 614 w 1562"/>
                <a:gd name="T23" fmla="*/ 0 h 1386"/>
                <a:gd name="T24" fmla="*/ 0 w 1562"/>
                <a:gd name="T25" fmla="*/ 0 h 1386"/>
                <a:gd name="T26" fmla="*/ 0 w 1562"/>
                <a:gd name="T27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2" h="1386">
                  <a:moveTo>
                    <a:pt x="0" y="1386"/>
                  </a:moveTo>
                  <a:lnTo>
                    <a:pt x="353" y="1386"/>
                  </a:lnTo>
                  <a:lnTo>
                    <a:pt x="353" y="330"/>
                  </a:lnTo>
                  <a:lnTo>
                    <a:pt x="623" y="1386"/>
                  </a:lnTo>
                  <a:lnTo>
                    <a:pt x="940" y="1386"/>
                  </a:lnTo>
                  <a:lnTo>
                    <a:pt x="1211" y="305"/>
                  </a:lnTo>
                  <a:lnTo>
                    <a:pt x="1211" y="1386"/>
                  </a:lnTo>
                  <a:lnTo>
                    <a:pt x="1562" y="1386"/>
                  </a:lnTo>
                  <a:lnTo>
                    <a:pt x="1562" y="0"/>
                  </a:lnTo>
                  <a:lnTo>
                    <a:pt x="951" y="0"/>
                  </a:lnTo>
                  <a:lnTo>
                    <a:pt x="783" y="695"/>
                  </a:lnTo>
                  <a:lnTo>
                    <a:pt x="61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13"/>
            <p:cNvSpPr/>
            <p:nvPr userDrawn="1"/>
          </p:nvSpPr>
          <p:spPr bwMode="auto">
            <a:xfrm>
              <a:off x="1433513" y="6615131"/>
              <a:ext cx="101600" cy="104775"/>
            </a:xfrm>
            <a:custGeom>
              <a:avLst/>
              <a:gdLst>
                <a:gd name="T0" fmla="*/ 0 w 1336"/>
                <a:gd name="T1" fmla="*/ 297 h 1386"/>
                <a:gd name="T2" fmla="*/ 802 w 1336"/>
                <a:gd name="T3" fmla="*/ 297 h 1386"/>
                <a:gd name="T4" fmla="*/ 0 w 1336"/>
                <a:gd name="T5" fmla="*/ 1099 h 1386"/>
                <a:gd name="T6" fmla="*/ 0 w 1336"/>
                <a:gd name="T7" fmla="*/ 1386 h 1386"/>
                <a:gd name="T8" fmla="*/ 1336 w 1336"/>
                <a:gd name="T9" fmla="*/ 1386 h 1386"/>
                <a:gd name="T10" fmla="*/ 1336 w 1336"/>
                <a:gd name="T11" fmla="*/ 1089 h 1386"/>
                <a:gd name="T12" fmla="*/ 529 w 1336"/>
                <a:gd name="T13" fmla="*/ 1089 h 1386"/>
                <a:gd name="T14" fmla="*/ 1331 w 1336"/>
                <a:gd name="T15" fmla="*/ 288 h 1386"/>
                <a:gd name="T16" fmla="*/ 1331 w 1336"/>
                <a:gd name="T17" fmla="*/ 0 h 1386"/>
                <a:gd name="T18" fmla="*/ 0 w 1336"/>
                <a:gd name="T19" fmla="*/ 0 h 1386"/>
                <a:gd name="T20" fmla="*/ 0 w 1336"/>
                <a:gd name="T21" fmla="*/ 297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6" h="1386">
                  <a:moveTo>
                    <a:pt x="0" y="297"/>
                  </a:moveTo>
                  <a:lnTo>
                    <a:pt x="802" y="297"/>
                  </a:lnTo>
                  <a:lnTo>
                    <a:pt x="0" y="1099"/>
                  </a:lnTo>
                  <a:lnTo>
                    <a:pt x="0" y="1386"/>
                  </a:lnTo>
                  <a:lnTo>
                    <a:pt x="1336" y="1386"/>
                  </a:lnTo>
                  <a:lnTo>
                    <a:pt x="1336" y="1089"/>
                  </a:lnTo>
                  <a:lnTo>
                    <a:pt x="529" y="1089"/>
                  </a:lnTo>
                  <a:lnTo>
                    <a:pt x="1331" y="288"/>
                  </a:lnTo>
                  <a:lnTo>
                    <a:pt x="1331" y="0"/>
                  </a:lnTo>
                  <a:lnTo>
                    <a:pt x="0" y="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9628" y="359445"/>
            <a:ext cx="11189610" cy="5492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  <a:r>
              <a:rPr lang="en-US" altLang="zh-CN" dirty="0"/>
              <a:t>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3" y="1148295"/>
            <a:ext cx="11166475" cy="5184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18" name="矩形 17"/>
          <p:cNvSpPr/>
          <p:nvPr userDrawn="1"/>
        </p:nvSpPr>
        <p:spPr>
          <a:xfrm>
            <a:off x="0" y="6483927"/>
            <a:ext cx="12192000" cy="374073"/>
          </a:xfrm>
          <a:prstGeom prst="rect">
            <a:avLst/>
          </a:prstGeom>
          <a:solidFill>
            <a:srgbClr val="38384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8" name="组合 27"/>
          <p:cNvGrpSpPr>
            <a:grpSpLocks noChangeAspect="1"/>
          </p:cNvGrpSpPr>
          <p:nvPr userDrawn="1"/>
        </p:nvGrpSpPr>
        <p:grpSpPr>
          <a:xfrm>
            <a:off x="-1" y="6483927"/>
            <a:ext cx="1228710" cy="374073"/>
            <a:chOff x="1298575" y="6478606"/>
            <a:chExt cx="1246188" cy="379413"/>
          </a:xfrm>
        </p:grpSpPr>
        <p:sp>
          <p:nvSpPr>
            <p:cNvPr id="29" name="Freeform 5"/>
            <p:cNvSpPr/>
            <p:nvPr userDrawn="1"/>
          </p:nvSpPr>
          <p:spPr bwMode="auto">
            <a:xfrm>
              <a:off x="1298575" y="6478606"/>
              <a:ext cx="1246188" cy="379413"/>
            </a:xfrm>
            <a:custGeom>
              <a:avLst/>
              <a:gdLst>
                <a:gd name="T0" fmla="*/ 16485 w 16485"/>
                <a:gd name="T1" fmla="*/ 5019 h 5019"/>
                <a:gd name="T2" fmla="*/ 0 w 16485"/>
                <a:gd name="T3" fmla="*/ 5019 h 5019"/>
                <a:gd name="T4" fmla="*/ 0 w 16485"/>
                <a:gd name="T5" fmla="*/ 0 h 5019"/>
                <a:gd name="T6" fmla="*/ 14312 w 16485"/>
                <a:gd name="T7" fmla="*/ 0 h 5019"/>
                <a:gd name="T8" fmla="*/ 16485 w 16485"/>
                <a:gd name="T9" fmla="*/ 5019 h 5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85" h="5019">
                  <a:moveTo>
                    <a:pt x="16485" y="5019"/>
                  </a:moveTo>
                  <a:lnTo>
                    <a:pt x="0" y="5019"/>
                  </a:lnTo>
                  <a:lnTo>
                    <a:pt x="0" y="0"/>
                  </a:lnTo>
                  <a:lnTo>
                    <a:pt x="14312" y="0"/>
                  </a:lnTo>
                  <a:lnTo>
                    <a:pt x="16485" y="5019"/>
                  </a:lnTo>
                  <a:close/>
                </a:path>
              </a:pathLst>
            </a:custGeom>
            <a:solidFill>
              <a:srgbClr val="AADB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6"/>
            <p:cNvSpPr>
              <a:spLocks noEditPoints="1"/>
            </p:cNvSpPr>
            <p:nvPr userDrawn="1"/>
          </p:nvSpPr>
          <p:spPr bwMode="auto">
            <a:xfrm>
              <a:off x="20764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3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2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3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6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799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3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8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2" y="981"/>
                  </a:lnTo>
                  <a:lnTo>
                    <a:pt x="966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2" y="1096"/>
                  </a:lnTo>
                  <a:lnTo>
                    <a:pt x="635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7" y="938"/>
                  </a:lnTo>
                  <a:lnTo>
                    <a:pt x="426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1" y="832"/>
                  </a:lnTo>
                  <a:lnTo>
                    <a:pt x="421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1" y="627"/>
                  </a:lnTo>
                  <a:lnTo>
                    <a:pt x="421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3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7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7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70" y="414"/>
                  </a:lnTo>
                  <a:lnTo>
                    <a:pt x="479" y="403"/>
                  </a:lnTo>
                  <a:lnTo>
                    <a:pt x="489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6" y="341"/>
                  </a:lnTo>
                  <a:lnTo>
                    <a:pt x="813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9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1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3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2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6" y="81"/>
                  </a:lnTo>
                  <a:lnTo>
                    <a:pt x="1146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3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7" y="38"/>
                  </a:lnTo>
                  <a:lnTo>
                    <a:pt x="321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6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5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1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9" y="1429"/>
                  </a:lnTo>
                  <a:lnTo>
                    <a:pt x="613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4" y="1412"/>
                  </a:lnTo>
                  <a:lnTo>
                    <a:pt x="1013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8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7"/>
            <p:cNvSpPr>
              <a:spLocks noEditPoints="1"/>
            </p:cNvSpPr>
            <p:nvPr userDrawn="1"/>
          </p:nvSpPr>
          <p:spPr bwMode="auto">
            <a:xfrm>
              <a:off x="16700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59 w 1407"/>
                <a:gd name="T5" fmla="*/ 1000 h 1434"/>
                <a:gd name="T6" fmla="*/ 913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69 w 1407"/>
                <a:gd name="T13" fmla="*/ 1098 h 1434"/>
                <a:gd name="T14" fmla="*/ 584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2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28 w 1407"/>
                <a:gd name="T29" fmla="*/ 486 h 1434"/>
                <a:gd name="T30" fmla="*/ 453 w 1407"/>
                <a:gd name="T31" fmla="*/ 432 h 1434"/>
                <a:gd name="T32" fmla="*/ 499 w 1407"/>
                <a:gd name="T33" fmla="*/ 387 h 1434"/>
                <a:gd name="T34" fmla="*/ 565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0 w 1407"/>
                <a:gd name="T45" fmla="*/ 421 h 1434"/>
                <a:gd name="T46" fmla="*/ 979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0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2 w 1407"/>
                <a:gd name="T59" fmla="*/ 56 h 1434"/>
                <a:gd name="T60" fmla="*/ 924 w 1407"/>
                <a:gd name="T61" fmla="*/ 14 h 1434"/>
                <a:gd name="T62" fmla="*/ 703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5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6 w 1407"/>
                <a:gd name="T89" fmla="*/ 1398 h 1434"/>
                <a:gd name="T90" fmla="*/ 568 w 1407"/>
                <a:gd name="T91" fmla="*/ 1429 h 1434"/>
                <a:gd name="T92" fmla="*/ 799 w 1407"/>
                <a:gd name="T93" fmla="*/ 1431 h 1434"/>
                <a:gd name="T94" fmla="*/ 1012 w 1407"/>
                <a:gd name="T95" fmla="*/ 1404 h 1434"/>
                <a:gd name="T96" fmla="*/ 1183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7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6" y="969"/>
                  </a:lnTo>
                  <a:lnTo>
                    <a:pt x="971" y="981"/>
                  </a:lnTo>
                  <a:lnTo>
                    <a:pt x="966" y="991"/>
                  </a:lnTo>
                  <a:lnTo>
                    <a:pt x="959" y="1000"/>
                  </a:lnTo>
                  <a:lnTo>
                    <a:pt x="952" y="1011"/>
                  </a:lnTo>
                  <a:lnTo>
                    <a:pt x="943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3" y="1047"/>
                  </a:lnTo>
                  <a:lnTo>
                    <a:pt x="901" y="1054"/>
                  </a:lnTo>
                  <a:lnTo>
                    <a:pt x="889" y="1061"/>
                  </a:lnTo>
                  <a:lnTo>
                    <a:pt x="875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6" y="1099"/>
                  </a:lnTo>
                  <a:lnTo>
                    <a:pt x="688" y="1099"/>
                  </a:lnTo>
                  <a:lnTo>
                    <a:pt x="669" y="1098"/>
                  </a:lnTo>
                  <a:lnTo>
                    <a:pt x="651" y="1096"/>
                  </a:lnTo>
                  <a:lnTo>
                    <a:pt x="633" y="1094"/>
                  </a:lnTo>
                  <a:lnTo>
                    <a:pt x="617" y="1092"/>
                  </a:lnTo>
                  <a:lnTo>
                    <a:pt x="600" y="1089"/>
                  </a:lnTo>
                  <a:lnTo>
                    <a:pt x="584" y="1085"/>
                  </a:lnTo>
                  <a:lnTo>
                    <a:pt x="568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2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2" y="961"/>
                  </a:lnTo>
                  <a:lnTo>
                    <a:pt x="429" y="950"/>
                  </a:lnTo>
                  <a:lnTo>
                    <a:pt x="427" y="938"/>
                  </a:lnTo>
                  <a:lnTo>
                    <a:pt x="425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2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6" y="497"/>
                  </a:lnTo>
                  <a:lnTo>
                    <a:pt x="428" y="486"/>
                  </a:lnTo>
                  <a:lnTo>
                    <a:pt x="431" y="475"/>
                  </a:lnTo>
                  <a:lnTo>
                    <a:pt x="435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0" y="423"/>
                  </a:lnTo>
                  <a:lnTo>
                    <a:pt x="468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499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6" y="366"/>
                  </a:lnTo>
                  <a:lnTo>
                    <a:pt x="551" y="360"/>
                  </a:lnTo>
                  <a:lnTo>
                    <a:pt x="565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7" y="335"/>
                  </a:lnTo>
                  <a:lnTo>
                    <a:pt x="687" y="334"/>
                  </a:lnTo>
                  <a:lnTo>
                    <a:pt x="706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3" y="354"/>
                  </a:lnTo>
                  <a:lnTo>
                    <a:pt x="858" y="359"/>
                  </a:lnTo>
                  <a:lnTo>
                    <a:pt x="872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0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1" y="412"/>
                  </a:lnTo>
                  <a:lnTo>
                    <a:pt x="950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0" y="452"/>
                  </a:lnTo>
                  <a:lnTo>
                    <a:pt x="975" y="462"/>
                  </a:lnTo>
                  <a:lnTo>
                    <a:pt x="979" y="473"/>
                  </a:lnTo>
                  <a:lnTo>
                    <a:pt x="983" y="484"/>
                  </a:lnTo>
                  <a:lnTo>
                    <a:pt x="985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7" y="291"/>
                  </a:lnTo>
                  <a:lnTo>
                    <a:pt x="1384" y="280"/>
                  </a:lnTo>
                  <a:lnTo>
                    <a:pt x="1380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1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5" y="81"/>
                  </a:lnTo>
                  <a:lnTo>
                    <a:pt x="1144" y="68"/>
                  </a:lnTo>
                  <a:lnTo>
                    <a:pt x="1112" y="56"/>
                  </a:lnTo>
                  <a:lnTo>
                    <a:pt x="1077" y="45"/>
                  </a:lnTo>
                  <a:lnTo>
                    <a:pt x="1041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39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3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4" y="21"/>
                  </a:lnTo>
                  <a:lnTo>
                    <a:pt x="394" y="28"/>
                  </a:lnTo>
                  <a:lnTo>
                    <a:pt x="357" y="38"/>
                  </a:lnTo>
                  <a:lnTo>
                    <a:pt x="320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4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0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5" y="273"/>
                  </a:lnTo>
                  <a:lnTo>
                    <a:pt x="22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2" y="1153"/>
                  </a:lnTo>
                  <a:lnTo>
                    <a:pt x="26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6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5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1" y="1352"/>
                  </a:lnTo>
                  <a:lnTo>
                    <a:pt x="262" y="1366"/>
                  </a:lnTo>
                  <a:lnTo>
                    <a:pt x="295" y="1377"/>
                  </a:lnTo>
                  <a:lnTo>
                    <a:pt x="330" y="1388"/>
                  </a:lnTo>
                  <a:lnTo>
                    <a:pt x="366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8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3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3" y="1412"/>
                  </a:lnTo>
                  <a:lnTo>
                    <a:pt x="1012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3" y="1349"/>
                  </a:lnTo>
                  <a:lnTo>
                    <a:pt x="1212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7" y="1171"/>
                  </a:lnTo>
                  <a:lnTo>
                    <a:pt x="1381" y="1160"/>
                  </a:lnTo>
                  <a:lnTo>
                    <a:pt x="1385" y="1149"/>
                  </a:lnTo>
                  <a:lnTo>
                    <a:pt x="1387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8"/>
            <p:cNvSpPr>
              <a:spLocks noEditPoints="1"/>
            </p:cNvSpPr>
            <p:nvPr userDrawn="1"/>
          </p:nvSpPr>
          <p:spPr bwMode="auto">
            <a:xfrm>
              <a:off x="1547813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5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3 w 1407"/>
                <a:gd name="T19" fmla="*/ 1013 h 1434"/>
                <a:gd name="T20" fmla="*/ 433 w 1407"/>
                <a:gd name="T21" fmla="*/ 961 h 1434"/>
                <a:gd name="T22" fmla="*/ 424 w 1407"/>
                <a:gd name="T23" fmla="*/ 895 h 1434"/>
                <a:gd name="T24" fmla="*/ 420 w 1407"/>
                <a:gd name="T25" fmla="*/ 779 h 1434"/>
                <a:gd name="T26" fmla="*/ 423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9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2 w 1407"/>
                <a:gd name="T51" fmla="*/ 654 h 1434"/>
                <a:gd name="T52" fmla="*/ 1381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4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7 w 1407"/>
                <a:gd name="T67" fmla="*/ 59 h 1434"/>
                <a:gd name="T68" fmla="*/ 144 w 1407"/>
                <a:gd name="T69" fmla="*/ 131 h 1434"/>
                <a:gd name="T70" fmla="*/ 52 w 1407"/>
                <a:gd name="T71" fmla="*/ 223 h 1434"/>
                <a:gd name="T72" fmla="*/ 26 w 1407"/>
                <a:gd name="T73" fmla="*/ 273 h 1434"/>
                <a:gd name="T74" fmla="*/ 9 w 1407"/>
                <a:gd name="T75" fmla="*/ 356 h 1434"/>
                <a:gd name="T76" fmla="*/ 0 w 1407"/>
                <a:gd name="T77" fmla="*/ 549 h 1434"/>
                <a:gd name="T78" fmla="*/ 3 w 1407"/>
                <a:gd name="T79" fmla="*/ 975 h 1434"/>
                <a:gd name="T80" fmla="*/ 18 w 1407"/>
                <a:gd name="T81" fmla="*/ 1131 h 1434"/>
                <a:gd name="T82" fmla="*/ 36 w 1407"/>
                <a:gd name="T83" fmla="*/ 1184 h 1434"/>
                <a:gd name="T84" fmla="*/ 86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800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8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1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2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3" y="981"/>
                  </a:lnTo>
                  <a:lnTo>
                    <a:pt x="967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5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3" y="1084"/>
                  </a:lnTo>
                  <a:lnTo>
                    <a:pt x="816" y="1088"/>
                  </a:lnTo>
                  <a:lnTo>
                    <a:pt x="800" y="1091"/>
                  </a:lnTo>
                  <a:lnTo>
                    <a:pt x="782" y="1094"/>
                  </a:lnTo>
                  <a:lnTo>
                    <a:pt x="765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1" y="1096"/>
                  </a:lnTo>
                  <a:lnTo>
                    <a:pt x="634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8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2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3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8" y="938"/>
                  </a:lnTo>
                  <a:lnTo>
                    <a:pt x="426" y="926"/>
                  </a:lnTo>
                  <a:lnTo>
                    <a:pt x="425" y="911"/>
                  </a:lnTo>
                  <a:lnTo>
                    <a:pt x="424" y="895"/>
                  </a:lnTo>
                  <a:lnTo>
                    <a:pt x="423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3" y="559"/>
                  </a:lnTo>
                  <a:lnTo>
                    <a:pt x="424" y="541"/>
                  </a:lnTo>
                  <a:lnTo>
                    <a:pt x="425" y="524"/>
                  </a:lnTo>
                  <a:lnTo>
                    <a:pt x="426" y="510"/>
                  </a:lnTo>
                  <a:lnTo>
                    <a:pt x="428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6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69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8" y="346"/>
                  </a:lnTo>
                  <a:lnTo>
                    <a:pt x="614" y="342"/>
                  </a:lnTo>
                  <a:lnTo>
                    <a:pt x="632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8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9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3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2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2" y="654"/>
                  </a:lnTo>
                  <a:lnTo>
                    <a:pt x="992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1" y="270"/>
                  </a:lnTo>
                  <a:lnTo>
                    <a:pt x="1377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6" y="95"/>
                  </a:lnTo>
                  <a:lnTo>
                    <a:pt x="1177" y="81"/>
                  </a:lnTo>
                  <a:lnTo>
                    <a:pt x="1145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4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3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8" y="38"/>
                  </a:lnTo>
                  <a:lnTo>
                    <a:pt x="322" y="48"/>
                  </a:lnTo>
                  <a:lnTo>
                    <a:pt x="287" y="59"/>
                  </a:lnTo>
                  <a:lnTo>
                    <a:pt x="255" y="71"/>
                  </a:lnTo>
                  <a:lnTo>
                    <a:pt x="224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2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20" y="294"/>
                  </a:lnTo>
                  <a:lnTo>
                    <a:pt x="18" y="305"/>
                  </a:lnTo>
                  <a:lnTo>
                    <a:pt x="13" y="329"/>
                  </a:lnTo>
                  <a:lnTo>
                    <a:pt x="9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2" y="460"/>
                  </a:lnTo>
                  <a:lnTo>
                    <a:pt x="1" y="502"/>
                  </a:lnTo>
                  <a:lnTo>
                    <a:pt x="0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0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4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8" y="1131"/>
                  </a:lnTo>
                  <a:lnTo>
                    <a:pt x="21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4" y="1214"/>
                  </a:lnTo>
                  <a:lnTo>
                    <a:pt x="68" y="1234"/>
                  </a:lnTo>
                  <a:lnTo>
                    <a:pt x="86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0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6" y="1425"/>
                  </a:lnTo>
                  <a:lnTo>
                    <a:pt x="569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800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3" y="1419"/>
                  </a:lnTo>
                  <a:lnTo>
                    <a:pt x="973" y="1412"/>
                  </a:lnTo>
                  <a:lnTo>
                    <a:pt x="1013" y="1404"/>
                  </a:lnTo>
                  <a:lnTo>
                    <a:pt x="1050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40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8" y="1268"/>
                  </a:lnTo>
                  <a:lnTo>
                    <a:pt x="1326" y="1249"/>
                  </a:lnTo>
                  <a:lnTo>
                    <a:pt x="1343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9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1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9"/>
            <p:cNvSpPr/>
            <p:nvPr userDrawn="1"/>
          </p:nvSpPr>
          <p:spPr bwMode="auto">
            <a:xfrm>
              <a:off x="2198688" y="6615131"/>
              <a:ext cx="100013" cy="104775"/>
            </a:xfrm>
            <a:custGeom>
              <a:avLst/>
              <a:gdLst>
                <a:gd name="T0" fmla="*/ 0 w 1329"/>
                <a:gd name="T1" fmla="*/ 1386 h 1386"/>
                <a:gd name="T2" fmla="*/ 404 w 1329"/>
                <a:gd name="T3" fmla="*/ 1386 h 1386"/>
                <a:gd name="T4" fmla="*/ 404 w 1329"/>
                <a:gd name="T5" fmla="*/ 625 h 1386"/>
                <a:gd name="T6" fmla="*/ 924 w 1329"/>
                <a:gd name="T7" fmla="*/ 1386 h 1386"/>
                <a:gd name="T8" fmla="*/ 1329 w 1329"/>
                <a:gd name="T9" fmla="*/ 1386 h 1386"/>
                <a:gd name="T10" fmla="*/ 1329 w 1329"/>
                <a:gd name="T11" fmla="*/ 0 h 1386"/>
                <a:gd name="T12" fmla="*/ 924 w 1329"/>
                <a:gd name="T13" fmla="*/ 0 h 1386"/>
                <a:gd name="T14" fmla="*/ 924 w 1329"/>
                <a:gd name="T15" fmla="*/ 768 h 1386"/>
                <a:gd name="T16" fmla="*/ 401 w 1329"/>
                <a:gd name="T17" fmla="*/ 0 h 1386"/>
                <a:gd name="T18" fmla="*/ 0 w 1329"/>
                <a:gd name="T19" fmla="*/ 0 h 1386"/>
                <a:gd name="T20" fmla="*/ 0 w 1329"/>
                <a:gd name="T21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9" h="1386">
                  <a:moveTo>
                    <a:pt x="0" y="1386"/>
                  </a:moveTo>
                  <a:lnTo>
                    <a:pt x="404" y="1386"/>
                  </a:lnTo>
                  <a:lnTo>
                    <a:pt x="404" y="625"/>
                  </a:lnTo>
                  <a:lnTo>
                    <a:pt x="924" y="1386"/>
                  </a:lnTo>
                  <a:lnTo>
                    <a:pt x="1329" y="1386"/>
                  </a:lnTo>
                  <a:lnTo>
                    <a:pt x="1329" y="0"/>
                  </a:lnTo>
                  <a:lnTo>
                    <a:pt x="924" y="0"/>
                  </a:lnTo>
                  <a:lnTo>
                    <a:pt x="924" y="768"/>
                  </a:lnTo>
                  <a:lnTo>
                    <a:pt x="401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 userDrawn="1"/>
          </p:nvSpPr>
          <p:spPr bwMode="auto">
            <a:xfrm>
              <a:off x="2028825" y="6615131"/>
              <a:ext cx="31750" cy="104775"/>
            </a:xfrm>
            <a:prstGeom prst="rect">
              <a:avLst/>
            </a:pr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11"/>
            <p:cNvSpPr/>
            <p:nvPr userDrawn="1"/>
          </p:nvSpPr>
          <p:spPr bwMode="auto">
            <a:xfrm>
              <a:off x="1928813" y="6615131"/>
              <a:ext cx="84138" cy="104775"/>
            </a:xfrm>
            <a:custGeom>
              <a:avLst/>
              <a:gdLst>
                <a:gd name="T0" fmla="*/ 0 w 1104"/>
                <a:gd name="T1" fmla="*/ 1386 h 1386"/>
                <a:gd name="T2" fmla="*/ 1104 w 1104"/>
                <a:gd name="T3" fmla="*/ 1386 h 1386"/>
                <a:gd name="T4" fmla="*/ 1104 w 1104"/>
                <a:gd name="T5" fmla="*/ 1046 h 1386"/>
                <a:gd name="T6" fmla="*/ 434 w 1104"/>
                <a:gd name="T7" fmla="*/ 1046 h 1386"/>
                <a:gd name="T8" fmla="*/ 434 w 1104"/>
                <a:gd name="T9" fmla="*/ 0 h 1386"/>
                <a:gd name="T10" fmla="*/ 0 w 1104"/>
                <a:gd name="T11" fmla="*/ 0 h 1386"/>
                <a:gd name="T12" fmla="*/ 0 w 1104"/>
                <a:gd name="T13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1386">
                  <a:moveTo>
                    <a:pt x="0" y="1386"/>
                  </a:moveTo>
                  <a:lnTo>
                    <a:pt x="1104" y="1386"/>
                  </a:lnTo>
                  <a:lnTo>
                    <a:pt x="1104" y="1046"/>
                  </a:lnTo>
                  <a:lnTo>
                    <a:pt x="434" y="10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12"/>
            <p:cNvSpPr/>
            <p:nvPr userDrawn="1"/>
          </p:nvSpPr>
          <p:spPr bwMode="auto">
            <a:xfrm>
              <a:off x="1792288" y="6615131"/>
              <a:ext cx="117475" cy="104775"/>
            </a:xfrm>
            <a:custGeom>
              <a:avLst/>
              <a:gdLst>
                <a:gd name="T0" fmla="*/ 0 w 1562"/>
                <a:gd name="T1" fmla="*/ 1386 h 1386"/>
                <a:gd name="T2" fmla="*/ 353 w 1562"/>
                <a:gd name="T3" fmla="*/ 1386 h 1386"/>
                <a:gd name="T4" fmla="*/ 353 w 1562"/>
                <a:gd name="T5" fmla="*/ 330 h 1386"/>
                <a:gd name="T6" fmla="*/ 623 w 1562"/>
                <a:gd name="T7" fmla="*/ 1386 h 1386"/>
                <a:gd name="T8" fmla="*/ 940 w 1562"/>
                <a:gd name="T9" fmla="*/ 1386 h 1386"/>
                <a:gd name="T10" fmla="*/ 1211 w 1562"/>
                <a:gd name="T11" fmla="*/ 305 h 1386"/>
                <a:gd name="T12" fmla="*/ 1211 w 1562"/>
                <a:gd name="T13" fmla="*/ 1386 h 1386"/>
                <a:gd name="T14" fmla="*/ 1562 w 1562"/>
                <a:gd name="T15" fmla="*/ 1386 h 1386"/>
                <a:gd name="T16" fmla="*/ 1562 w 1562"/>
                <a:gd name="T17" fmla="*/ 0 h 1386"/>
                <a:gd name="T18" fmla="*/ 951 w 1562"/>
                <a:gd name="T19" fmla="*/ 0 h 1386"/>
                <a:gd name="T20" fmla="*/ 783 w 1562"/>
                <a:gd name="T21" fmla="*/ 695 h 1386"/>
                <a:gd name="T22" fmla="*/ 614 w 1562"/>
                <a:gd name="T23" fmla="*/ 0 h 1386"/>
                <a:gd name="T24" fmla="*/ 0 w 1562"/>
                <a:gd name="T25" fmla="*/ 0 h 1386"/>
                <a:gd name="T26" fmla="*/ 0 w 1562"/>
                <a:gd name="T27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2" h="1386">
                  <a:moveTo>
                    <a:pt x="0" y="1386"/>
                  </a:moveTo>
                  <a:lnTo>
                    <a:pt x="353" y="1386"/>
                  </a:lnTo>
                  <a:lnTo>
                    <a:pt x="353" y="330"/>
                  </a:lnTo>
                  <a:lnTo>
                    <a:pt x="623" y="1386"/>
                  </a:lnTo>
                  <a:lnTo>
                    <a:pt x="940" y="1386"/>
                  </a:lnTo>
                  <a:lnTo>
                    <a:pt x="1211" y="305"/>
                  </a:lnTo>
                  <a:lnTo>
                    <a:pt x="1211" y="1386"/>
                  </a:lnTo>
                  <a:lnTo>
                    <a:pt x="1562" y="1386"/>
                  </a:lnTo>
                  <a:lnTo>
                    <a:pt x="1562" y="0"/>
                  </a:lnTo>
                  <a:lnTo>
                    <a:pt x="951" y="0"/>
                  </a:lnTo>
                  <a:lnTo>
                    <a:pt x="783" y="695"/>
                  </a:lnTo>
                  <a:lnTo>
                    <a:pt x="61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13"/>
            <p:cNvSpPr/>
            <p:nvPr userDrawn="1"/>
          </p:nvSpPr>
          <p:spPr bwMode="auto">
            <a:xfrm>
              <a:off x="1433513" y="6615131"/>
              <a:ext cx="101600" cy="104775"/>
            </a:xfrm>
            <a:custGeom>
              <a:avLst/>
              <a:gdLst>
                <a:gd name="T0" fmla="*/ 0 w 1336"/>
                <a:gd name="T1" fmla="*/ 297 h 1386"/>
                <a:gd name="T2" fmla="*/ 802 w 1336"/>
                <a:gd name="T3" fmla="*/ 297 h 1386"/>
                <a:gd name="T4" fmla="*/ 0 w 1336"/>
                <a:gd name="T5" fmla="*/ 1099 h 1386"/>
                <a:gd name="T6" fmla="*/ 0 w 1336"/>
                <a:gd name="T7" fmla="*/ 1386 h 1386"/>
                <a:gd name="T8" fmla="*/ 1336 w 1336"/>
                <a:gd name="T9" fmla="*/ 1386 h 1386"/>
                <a:gd name="T10" fmla="*/ 1336 w 1336"/>
                <a:gd name="T11" fmla="*/ 1089 h 1386"/>
                <a:gd name="T12" fmla="*/ 529 w 1336"/>
                <a:gd name="T13" fmla="*/ 1089 h 1386"/>
                <a:gd name="T14" fmla="*/ 1331 w 1336"/>
                <a:gd name="T15" fmla="*/ 288 h 1386"/>
                <a:gd name="T16" fmla="*/ 1331 w 1336"/>
                <a:gd name="T17" fmla="*/ 0 h 1386"/>
                <a:gd name="T18" fmla="*/ 0 w 1336"/>
                <a:gd name="T19" fmla="*/ 0 h 1386"/>
                <a:gd name="T20" fmla="*/ 0 w 1336"/>
                <a:gd name="T21" fmla="*/ 297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6" h="1386">
                  <a:moveTo>
                    <a:pt x="0" y="297"/>
                  </a:moveTo>
                  <a:lnTo>
                    <a:pt x="802" y="297"/>
                  </a:lnTo>
                  <a:lnTo>
                    <a:pt x="0" y="1099"/>
                  </a:lnTo>
                  <a:lnTo>
                    <a:pt x="0" y="1386"/>
                  </a:lnTo>
                  <a:lnTo>
                    <a:pt x="1336" y="1386"/>
                  </a:lnTo>
                  <a:lnTo>
                    <a:pt x="1336" y="1089"/>
                  </a:lnTo>
                  <a:lnTo>
                    <a:pt x="529" y="1089"/>
                  </a:lnTo>
                  <a:lnTo>
                    <a:pt x="1331" y="288"/>
                  </a:lnTo>
                  <a:lnTo>
                    <a:pt x="1331" y="0"/>
                  </a:lnTo>
                  <a:lnTo>
                    <a:pt x="0" y="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9" name="灯片编号占位符 1"/>
          <p:cNvSpPr txBox="1"/>
          <p:nvPr userDrawn="1"/>
        </p:nvSpPr>
        <p:spPr>
          <a:xfrm>
            <a:off x="11065932" y="6520122"/>
            <a:ext cx="1004147" cy="288000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59921D6-3D60-417E-8573-7C2A3534DA0D}" type="slidenum">
              <a:rPr lang="en-US" altLang="ja-JP" sz="1200" smtClean="0">
                <a:solidFill>
                  <a:prstClr val="white"/>
                </a:solidFill>
                <a:ea typeface="微软雅黑" panose="020B0503020204020204" charset="-122"/>
                <a:cs typeface="+mn-cs"/>
              </a:rPr>
              <a:t>‹#›</a:t>
            </a:fld>
            <a:r>
              <a:rPr lang="en-US" altLang="ja-JP" sz="1200" dirty="0">
                <a:solidFill>
                  <a:prstClr val="white"/>
                </a:solidFill>
                <a:ea typeface="微软雅黑" panose="020B0503020204020204" charset="-122"/>
                <a:cs typeface="+mn-cs"/>
              </a:rPr>
              <a:t>/22</a:t>
            </a:r>
          </a:p>
        </p:txBody>
      </p:sp>
      <p:sp>
        <p:nvSpPr>
          <p:cNvPr id="40" name="Rectangle 4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903445" y="6521501"/>
            <a:ext cx="1800000" cy="2880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wrap="square" anchor="ctr" anchorCtr="0">
            <a:no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Zoomlion Heavy Industry</a:t>
            </a:r>
          </a:p>
        </p:txBody>
      </p:sp>
      <p:cxnSp>
        <p:nvCxnSpPr>
          <p:cNvPr id="41" name="直接连接符 40"/>
          <p:cNvCxnSpPr/>
          <p:nvPr userDrawn="1"/>
        </p:nvCxnSpPr>
        <p:spPr bwMode="auto">
          <a:xfrm>
            <a:off x="10899519" y="6592122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" y="6479282"/>
            <a:ext cx="12192000" cy="3787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408368" y="6492876"/>
            <a:ext cx="24482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0C913308-F349-4B6D-A68A-DD1791B4A57B}" type="slidenum">
              <a:rPr lang="zh-CN" altLang="en-US" dirty="0" smtClean="0"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512764" y="693058"/>
            <a:ext cx="11166475" cy="564001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0" y="6478607"/>
            <a:ext cx="1246188" cy="379394"/>
            <a:chOff x="1298575" y="6478606"/>
            <a:chExt cx="1246188" cy="379413"/>
          </a:xfrm>
        </p:grpSpPr>
        <p:sp>
          <p:nvSpPr>
            <p:cNvPr id="19" name="Freeform 5"/>
            <p:cNvSpPr/>
            <p:nvPr userDrawn="1"/>
          </p:nvSpPr>
          <p:spPr bwMode="auto">
            <a:xfrm>
              <a:off x="1298575" y="6478606"/>
              <a:ext cx="1246188" cy="379413"/>
            </a:xfrm>
            <a:custGeom>
              <a:avLst/>
              <a:gdLst>
                <a:gd name="T0" fmla="*/ 16485 w 16485"/>
                <a:gd name="T1" fmla="*/ 5019 h 5019"/>
                <a:gd name="T2" fmla="*/ 0 w 16485"/>
                <a:gd name="T3" fmla="*/ 5019 h 5019"/>
                <a:gd name="T4" fmla="*/ 0 w 16485"/>
                <a:gd name="T5" fmla="*/ 0 h 5019"/>
                <a:gd name="T6" fmla="*/ 14312 w 16485"/>
                <a:gd name="T7" fmla="*/ 0 h 5019"/>
                <a:gd name="T8" fmla="*/ 16485 w 16485"/>
                <a:gd name="T9" fmla="*/ 5019 h 5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85" h="5019">
                  <a:moveTo>
                    <a:pt x="16485" y="5019"/>
                  </a:moveTo>
                  <a:lnTo>
                    <a:pt x="0" y="5019"/>
                  </a:lnTo>
                  <a:lnTo>
                    <a:pt x="0" y="0"/>
                  </a:lnTo>
                  <a:lnTo>
                    <a:pt x="14312" y="0"/>
                  </a:lnTo>
                  <a:lnTo>
                    <a:pt x="16485" y="50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20764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3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2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3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6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799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3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8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2" y="981"/>
                  </a:lnTo>
                  <a:lnTo>
                    <a:pt x="966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2" y="1096"/>
                  </a:lnTo>
                  <a:lnTo>
                    <a:pt x="635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7" y="938"/>
                  </a:lnTo>
                  <a:lnTo>
                    <a:pt x="426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1" y="832"/>
                  </a:lnTo>
                  <a:lnTo>
                    <a:pt x="421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1" y="627"/>
                  </a:lnTo>
                  <a:lnTo>
                    <a:pt x="421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3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7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7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70" y="414"/>
                  </a:lnTo>
                  <a:lnTo>
                    <a:pt x="479" y="403"/>
                  </a:lnTo>
                  <a:lnTo>
                    <a:pt x="489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6" y="341"/>
                  </a:lnTo>
                  <a:lnTo>
                    <a:pt x="813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9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1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3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2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6" y="81"/>
                  </a:lnTo>
                  <a:lnTo>
                    <a:pt x="1146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3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7" y="38"/>
                  </a:lnTo>
                  <a:lnTo>
                    <a:pt x="321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6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5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1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9" y="1429"/>
                  </a:lnTo>
                  <a:lnTo>
                    <a:pt x="613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4" y="1412"/>
                  </a:lnTo>
                  <a:lnTo>
                    <a:pt x="1013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8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1670050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59 w 1407"/>
                <a:gd name="T5" fmla="*/ 1000 h 1434"/>
                <a:gd name="T6" fmla="*/ 913 w 1407"/>
                <a:gd name="T7" fmla="*/ 1047 h 1434"/>
                <a:gd name="T8" fmla="*/ 848 w 1407"/>
                <a:gd name="T9" fmla="*/ 1079 h 1434"/>
                <a:gd name="T10" fmla="*/ 764 w 1407"/>
                <a:gd name="T11" fmla="*/ 1096 h 1434"/>
                <a:gd name="T12" fmla="*/ 669 w 1407"/>
                <a:gd name="T13" fmla="*/ 1098 h 1434"/>
                <a:gd name="T14" fmla="*/ 584 w 1407"/>
                <a:gd name="T15" fmla="*/ 1085 h 1434"/>
                <a:gd name="T16" fmla="*/ 514 w 1407"/>
                <a:gd name="T17" fmla="*/ 1056 h 1434"/>
                <a:gd name="T18" fmla="*/ 462 w 1407"/>
                <a:gd name="T19" fmla="*/ 1013 h 1434"/>
                <a:gd name="T20" fmla="*/ 432 w 1407"/>
                <a:gd name="T21" fmla="*/ 961 h 1434"/>
                <a:gd name="T22" fmla="*/ 423 w 1407"/>
                <a:gd name="T23" fmla="*/ 895 h 1434"/>
                <a:gd name="T24" fmla="*/ 420 w 1407"/>
                <a:gd name="T25" fmla="*/ 779 h 1434"/>
                <a:gd name="T26" fmla="*/ 422 w 1407"/>
                <a:gd name="T27" fmla="*/ 559 h 1434"/>
                <a:gd name="T28" fmla="*/ 428 w 1407"/>
                <a:gd name="T29" fmla="*/ 486 h 1434"/>
                <a:gd name="T30" fmla="*/ 453 w 1407"/>
                <a:gd name="T31" fmla="*/ 432 h 1434"/>
                <a:gd name="T32" fmla="*/ 499 w 1407"/>
                <a:gd name="T33" fmla="*/ 387 h 1434"/>
                <a:gd name="T34" fmla="*/ 565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8 w 1407"/>
                <a:gd name="T43" fmla="*/ 378 h 1434"/>
                <a:gd name="T44" fmla="*/ 950 w 1407"/>
                <a:gd name="T45" fmla="*/ 421 h 1434"/>
                <a:gd name="T46" fmla="*/ 979 w 1407"/>
                <a:gd name="T47" fmla="*/ 473 h 1434"/>
                <a:gd name="T48" fmla="*/ 990 w 1407"/>
                <a:gd name="T49" fmla="*/ 539 h 1434"/>
                <a:gd name="T50" fmla="*/ 993 w 1407"/>
                <a:gd name="T51" fmla="*/ 654 h 1434"/>
                <a:gd name="T52" fmla="*/ 1380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2 w 1407"/>
                <a:gd name="T59" fmla="*/ 56 h 1434"/>
                <a:gd name="T60" fmla="*/ 924 w 1407"/>
                <a:gd name="T61" fmla="*/ 14 h 1434"/>
                <a:gd name="T62" fmla="*/ 703 w 1407"/>
                <a:gd name="T63" fmla="*/ 0 h 1434"/>
                <a:gd name="T64" fmla="*/ 476 w 1407"/>
                <a:gd name="T65" fmla="*/ 14 h 1434"/>
                <a:gd name="T66" fmla="*/ 286 w 1407"/>
                <a:gd name="T67" fmla="*/ 59 h 1434"/>
                <a:gd name="T68" fmla="*/ 144 w 1407"/>
                <a:gd name="T69" fmla="*/ 131 h 1434"/>
                <a:gd name="T70" fmla="*/ 51 w 1407"/>
                <a:gd name="T71" fmla="*/ 223 h 1434"/>
                <a:gd name="T72" fmla="*/ 25 w 1407"/>
                <a:gd name="T73" fmla="*/ 273 h 1434"/>
                <a:gd name="T74" fmla="*/ 10 w 1407"/>
                <a:gd name="T75" fmla="*/ 356 h 1434"/>
                <a:gd name="T76" fmla="*/ 1 w 1407"/>
                <a:gd name="T77" fmla="*/ 549 h 1434"/>
                <a:gd name="T78" fmla="*/ 3 w 1407"/>
                <a:gd name="T79" fmla="*/ 975 h 1434"/>
                <a:gd name="T80" fmla="*/ 17 w 1407"/>
                <a:gd name="T81" fmla="*/ 1131 h 1434"/>
                <a:gd name="T82" fmla="*/ 36 w 1407"/>
                <a:gd name="T83" fmla="*/ 1184 h 1434"/>
                <a:gd name="T84" fmla="*/ 85 w 1407"/>
                <a:gd name="T85" fmla="*/ 1252 h 1434"/>
                <a:gd name="T86" fmla="*/ 203 w 1407"/>
                <a:gd name="T87" fmla="*/ 1338 h 1434"/>
                <a:gd name="T88" fmla="*/ 366 w 1407"/>
                <a:gd name="T89" fmla="*/ 1398 h 1434"/>
                <a:gd name="T90" fmla="*/ 568 w 1407"/>
                <a:gd name="T91" fmla="*/ 1429 h 1434"/>
                <a:gd name="T92" fmla="*/ 799 w 1407"/>
                <a:gd name="T93" fmla="*/ 1431 h 1434"/>
                <a:gd name="T94" fmla="*/ 1012 w 1407"/>
                <a:gd name="T95" fmla="*/ 1404 h 1434"/>
                <a:gd name="T96" fmla="*/ 1183 w 1407"/>
                <a:gd name="T97" fmla="*/ 1349 h 1434"/>
                <a:gd name="T98" fmla="*/ 1307 w 1407"/>
                <a:gd name="T99" fmla="*/ 1268 h 1434"/>
                <a:gd name="T100" fmla="*/ 1368 w 1407"/>
                <a:gd name="T101" fmla="*/ 1191 h 1434"/>
                <a:gd name="T102" fmla="*/ 1387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0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6" y="969"/>
                  </a:lnTo>
                  <a:lnTo>
                    <a:pt x="971" y="981"/>
                  </a:lnTo>
                  <a:lnTo>
                    <a:pt x="966" y="991"/>
                  </a:lnTo>
                  <a:lnTo>
                    <a:pt x="959" y="1000"/>
                  </a:lnTo>
                  <a:lnTo>
                    <a:pt x="952" y="1011"/>
                  </a:lnTo>
                  <a:lnTo>
                    <a:pt x="943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3" y="1047"/>
                  </a:lnTo>
                  <a:lnTo>
                    <a:pt x="901" y="1054"/>
                  </a:lnTo>
                  <a:lnTo>
                    <a:pt x="889" y="1061"/>
                  </a:lnTo>
                  <a:lnTo>
                    <a:pt x="875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6" y="1099"/>
                  </a:lnTo>
                  <a:lnTo>
                    <a:pt x="688" y="1099"/>
                  </a:lnTo>
                  <a:lnTo>
                    <a:pt x="669" y="1098"/>
                  </a:lnTo>
                  <a:lnTo>
                    <a:pt x="651" y="1096"/>
                  </a:lnTo>
                  <a:lnTo>
                    <a:pt x="633" y="1094"/>
                  </a:lnTo>
                  <a:lnTo>
                    <a:pt x="617" y="1092"/>
                  </a:lnTo>
                  <a:lnTo>
                    <a:pt x="600" y="1089"/>
                  </a:lnTo>
                  <a:lnTo>
                    <a:pt x="584" y="1085"/>
                  </a:lnTo>
                  <a:lnTo>
                    <a:pt x="568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2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2" y="961"/>
                  </a:lnTo>
                  <a:lnTo>
                    <a:pt x="429" y="950"/>
                  </a:lnTo>
                  <a:lnTo>
                    <a:pt x="427" y="938"/>
                  </a:lnTo>
                  <a:lnTo>
                    <a:pt x="425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2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6" y="497"/>
                  </a:lnTo>
                  <a:lnTo>
                    <a:pt x="428" y="486"/>
                  </a:lnTo>
                  <a:lnTo>
                    <a:pt x="431" y="475"/>
                  </a:lnTo>
                  <a:lnTo>
                    <a:pt x="435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0" y="423"/>
                  </a:lnTo>
                  <a:lnTo>
                    <a:pt x="468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499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6" y="366"/>
                  </a:lnTo>
                  <a:lnTo>
                    <a:pt x="551" y="360"/>
                  </a:lnTo>
                  <a:lnTo>
                    <a:pt x="565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7" y="335"/>
                  </a:lnTo>
                  <a:lnTo>
                    <a:pt x="687" y="334"/>
                  </a:lnTo>
                  <a:lnTo>
                    <a:pt x="706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3" y="354"/>
                  </a:lnTo>
                  <a:lnTo>
                    <a:pt x="858" y="359"/>
                  </a:lnTo>
                  <a:lnTo>
                    <a:pt x="872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0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1" y="412"/>
                  </a:lnTo>
                  <a:lnTo>
                    <a:pt x="950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0" y="452"/>
                  </a:lnTo>
                  <a:lnTo>
                    <a:pt x="975" y="462"/>
                  </a:lnTo>
                  <a:lnTo>
                    <a:pt x="979" y="473"/>
                  </a:lnTo>
                  <a:lnTo>
                    <a:pt x="983" y="484"/>
                  </a:lnTo>
                  <a:lnTo>
                    <a:pt x="985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7" y="291"/>
                  </a:lnTo>
                  <a:lnTo>
                    <a:pt x="1384" y="280"/>
                  </a:lnTo>
                  <a:lnTo>
                    <a:pt x="1380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1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5" y="81"/>
                  </a:lnTo>
                  <a:lnTo>
                    <a:pt x="1144" y="68"/>
                  </a:lnTo>
                  <a:lnTo>
                    <a:pt x="1112" y="56"/>
                  </a:lnTo>
                  <a:lnTo>
                    <a:pt x="1077" y="45"/>
                  </a:lnTo>
                  <a:lnTo>
                    <a:pt x="1041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39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3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4" y="21"/>
                  </a:lnTo>
                  <a:lnTo>
                    <a:pt x="394" y="28"/>
                  </a:lnTo>
                  <a:lnTo>
                    <a:pt x="357" y="38"/>
                  </a:lnTo>
                  <a:lnTo>
                    <a:pt x="320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4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0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5" y="273"/>
                  </a:lnTo>
                  <a:lnTo>
                    <a:pt x="22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2" y="1153"/>
                  </a:lnTo>
                  <a:lnTo>
                    <a:pt x="26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6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5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1" y="1352"/>
                  </a:lnTo>
                  <a:lnTo>
                    <a:pt x="262" y="1366"/>
                  </a:lnTo>
                  <a:lnTo>
                    <a:pt x="295" y="1377"/>
                  </a:lnTo>
                  <a:lnTo>
                    <a:pt x="330" y="1388"/>
                  </a:lnTo>
                  <a:lnTo>
                    <a:pt x="366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8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3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3" y="1412"/>
                  </a:lnTo>
                  <a:lnTo>
                    <a:pt x="1012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3" y="1349"/>
                  </a:lnTo>
                  <a:lnTo>
                    <a:pt x="1212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7" y="1171"/>
                  </a:lnTo>
                  <a:lnTo>
                    <a:pt x="1381" y="1160"/>
                  </a:lnTo>
                  <a:lnTo>
                    <a:pt x="1385" y="1149"/>
                  </a:lnTo>
                  <a:lnTo>
                    <a:pt x="1387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1547813" y="6613544"/>
              <a:ext cx="106363" cy="107950"/>
            </a:xfrm>
            <a:custGeom>
              <a:avLst/>
              <a:gdLst>
                <a:gd name="T0" fmla="*/ 991 w 1407"/>
                <a:gd name="T1" fmla="*/ 874 h 1434"/>
                <a:gd name="T2" fmla="*/ 984 w 1407"/>
                <a:gd name="T3" fmla="*/ 948 h 1434"/>
                <a:gd name="T4" fmla="*/ 960 w 1407"/>
                <a:gd name="T5" fmla="*/ 1000 h 1434"/>
                <a:gd name="T6" fmla="*/ 914 w 1407"/>
                <a:gd name="T7" fmla="*/ 1047 h 1434"/>
                <a:gd name="T8" fmla="*/ 848 w 1407"/>
                <a:gd name="T9" fmla="*/ 1079 h 1434"/>
                <a:gd name="T10" fmla="*/ 765 w 1407"/>
                <a:gd name="T11" fmla="*/ 1096 h 1434"/>
                <a:gd name="T12" fmla="*/ 670 w 1407"/>
                <a:gd name="T13" fmla="*/ 1098 h 1434"/>
                <a:gd name="T14" fmla="*/ 585 w 1407"/>
                <a:gd name="T15" fmla="*/ 1085 h 1434"/>
                <a:gd name="T16" fmla="*/ 514 w 1407"/>
                <a:gd name="T17" fmla="*/ 1056 h 1434"/>
                <a:gd name="T18" fmla="*/ 463 w 1407"/>
                <a:gd name="T19" fmla="*/ 1013 h 1434"/>
                <a:gd name="T20" fmla="*/ 433 w 1407"/>
                <a:gd name="T21" fmla="*/ 961 h 1434"/>
                <a:gd name="T22" fmla="*/ 424 w 1407"/>
                <a:gd name="T23" fmla="*/ 895 h 1434"/>
                <a:gd name="T24" fmla="*/ 420 w 1407"/>
                <a:gd name="T25" fmla="*/ 779 h 1434"/>
                <a:gd name="T26" fmla="*/ 423 w 1407"/>
                <a:gd name="T27" fmla="*/ 559 h 1434"/>
                <a:gd name="T28" fmla="*/ 430 w 1407"/>
                <a:gd name="T29" fmla="*/ 486 h 1434"/>
                <a:gd name="T30" fmla="*/ 453 w 1407"/>
                <a:gd name="T31" fmla="*/ 432 h 1434"/>
                <a:gd name="T32" fmla="*/ 500 w 1407"/>
                <a:gd name="T33" fmla="*/ 387 h 1434"/>
                <a:gd name="T34" fmla="*/ 566 w 1407"/>
                <a:gd name="T35" fmla="*/ 355 h 1434"/>
                <a:gd name="T36" fmla="*/ 649 w 1407"/>
                <a:gd name="T37" fmla="*/ 337 h 1434"/>
                <a:gd name="T38" fmla="*/ 744 w 1407"/>
                <a:gd name="T39" fmla="*/ 335 h 1434"/>
                <a:gd name="T40" fmla="*/ 828 w 1407"/>
                <a:gd name="T41" fmla="*/ 349 h 1434"/>
                <a:gd name="T42" fmla="*/ 899 w 1407"/>
                <a:gd name="T43" fmla="*/ 378 h 1434"/>
                <a:gd name="T44" fmla="*/ 951 w 1407"/>
                <a:gd name="T45" fmla="*/ 421 h 1434"/>
                <a:gd name="T46" fmla="*/ 981 w 1407"/>
                <a:gd name="T47" fmla="*/ 473 h 1434"/>
                <a:gd name="T48" fmla="*/ 990 w 1407"/>
                <a:gd name="T49" fmla="*/ 539 h 1434"/>
                <a:gd name="T50" fmla="*/ 992 w 1407"/>
                <a:gd name="T51" fmla="*/ 654 h 1434"/>
                <a:gd name="T52" fmla="*/ 1381 w 1407"/>
                <a:gd name="T53" fmla="*/ 270 h 1434"/>
                <a:gd name="T54" fmla="*/ 1355 w 1407"/>
                <a:gd name="T55" fmla="*/ 220 h 1434"/>
                <a:gd name="T56" fmla="*/ 1258 w 1407"/>
                <a:gd name="T57" fmla="*/ 127 h 1434"/>
                <a:gd name="T58" fmla="*/ 1113 w 1407"/>
                <a:gd name="T59" fmla="*/ 56 h 1434"/>
                <a:gd name="T60" fmla="*/ 924 w 1407"/>
                <a:gd name="T61" fmla="*/ 14 h 1434"/>
                <a:gd name="T62" fmla="*/ 704 w 1407"/>
                <a:gd name="T63" fmla="*/ 0 h 1434"/>
                <a:gd name="T64" fmla="*/ 476 w 1407"/>
                <a:gd name="T65" fmla="*/ 14 h 1434"/>
                <a:gd name="T66" fmla="*/ 287 w 1407"/>
                <a:gd name="T67" fmla="*/ 59 h 1434"/>
                <a:gd name="T68" fmla="*/ 144 w 1407"/>
                <a:gd name="T69" fmla="*/ 131 h 1434"/>
                <a:gd name="T70" fmla="*/ 52 w 1407"/>
                <a:gd name="T71" fmla="*/ 223 h 1434"/>
                <a:gd name="T72" fmla="*/ 26 w 1407"/>
                <a:gd name="T73" fmla="*/ 273 h 1434"/>
                <a:gd name="T74" fmla="*/ 9 w 1407"/>
                <a:gd name="T75" fmla="*/ 356 h 1434"/>
                <a:gd name="T76" fmla="*/ 0 w 1407"/>
                <a:gd name="T77" fmla="*/ 549 h 1434"/>
                <a:gd name="T78" fmla="*/ 3 w 1407"/>
                <a:gd name="T79" fmla="*/ 975 h 1434"/>
                <a:gd name="T80" fmla="*/ 18 w 1407"/>
                <a:gd name="T81" fmla="*/ 1131 h 1434"/>
                <a:gd name="T82" fmla="*/ 36 w 1407"/>
                <a:gd name="T83" fmla="*/ 1184 h 1434"/>
                <a:gd name="T84" fmla="*/ 86 w 1407"/>
                <a:gd name="T85" fmla="*/ 1252 h 1434"/>
                <a:gd name="T86" fmla="*/ 203 w 1407"/>
                <a:gd name="T87" fmla="*/ 1338 h 1434"/>
                <a:gd name="T88" fmla="*/ 367 w 1407"/>
                <a:gd name="T89" fmla="*/ 1398 h 1434"/>
                <a:gd name="T90" fmla="*/ 569 w 1407"/>
                <a:gd name="T91" fmla="*/ 1429 h 1434"/>
                <a:gd name="T92" fmla="*/ 800 w 1407"/>
                <a:gd name="T93" fmla="*/ 1431 h 1434"/>
                <a:gd name="T94" fmla="*/ 1013 w 1407"/>
                <a:gd name="T95" fmla="*/ 1404 h 1434"/>
                <a:gd name="T96" fmla="*/ 1184 w 1407"/>
                <a:gd name="T97" fmla="*/ 1349 h 1434"/>
                <a:gd name="T98" fmla="*/ 1308 w 1407"/>
                <a:gd name="T99" fmla="*/ 1268 h 1434"/>
                <a:gd name="T100" fmla="*/ 1368 w 1407"/>
                <a:gd name="T101" fmla="*/ 1191 h 1434"/>
                <a:gd name="T102" fmla="*/ 1389 w 1407"/>
                <a:gd name="T103" fmla="*/ 1139 h 1434"/>
                <a:gd name="T104" fmla="*/ 1403 w 1407"/>
                <a:gd name="T105" fmla="*/ 1012 h 1434"/>
                <a:gd name="T106" fmla="*/ 1407 w 1407"/>
                <a:gd name="T107" fmla="*/ 599 h 1434"/>
                <a:gd name="T108" fmla="*/ 1401 w 1407"/>
                <a:gd name="T109" fmla="*/ 383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07" h="1434">
                  <a:moveTo>
                    <a:pt x="992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3" y="981"/>
                  </a:lnTo>
                  <a:lnTo>
                    <a:pt x="967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5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3" y="1084"/>
                  </a:lnTo>
                  <a:lnTo>
                    <a:pt x="816" y="1088"/>
                  </a:lnTo>
                  <a:lnTo>
                    <a:pt x="800" y="1091"/>
                  </a:lnTo>
                  <a:lnTo>
                    <a:pt x="782" y="1094"/>
                  </a:lnTo>
                  <a:lnTo>
                    <a:pt x="765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1" y="1096"/>
                  </a:lnTo>
                  <a:lnTo>
                    <a:pt x="634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8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2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3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8" y="938"/>
                  </a:lnTo>
                  <a:lnTo>
                    <a:pt x="426" y="926"/>
                  </a:lnTo>
                  <a:lnTo>
                    <a:pt x="425" y="911"/>
                  </a:lnTo>
                  <a:lnTo>
                    <a:pt x="424" y="895"/>
                  </a:lnTo>
                  <a:lnTo>
                    <a:pt x="423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3" y="559"/>
                  </a:lnTo>
                  <a:lnTo>
                    <a:pt x="424" y="541"/>
                  </a:lnTo>
                  <a:lnTo>
                    <a:pt x="425" y="524"/>
                  </a:lnTo>
                  <a:lnTo>
                    <a:pt x="426" y="510"/>
                  </a:lnTo>
                  <a:lnTo>
                    <a:pt x="428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6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69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8" y="346"/>
                  </a:lnTo>
                  <a:lnTo>
                    <a:pt x="614" y="342"/>
                  </a:lnTo>
                  <a:lnTo>
                    <a:pt x="632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8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9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3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2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2" y="654"/>
                  </a:lnTo>
                  <a:lnTo>
                    <a:pt x="992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1" y="270"/>
                  </a:lnTo>
                  <a:lnTo>
                    <a:pt x="1377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6" y="95"/>
                  </a:lnTo>
                  <a:lnTo>
                    <a:pt x="1177" y="81"/>
                  </a:lnTo>
                  <a:lnTo>
                    <a:pt x="1145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4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3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8" y="38"/>
                  </a:lnTo>
                  <a:lnTo>
                    <a:pt x="322" y="48"/>
                  </a:lnTo>
                  <a:lnTo>
                    <a:pt x="287" y="59"/>
                  </a:lnTo>
                  <a:lnTo>
                    <a:pt x="255" y="71"/>
                  </a:lnTo>
                  <a:lnTo>
                    <a:pt x="224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2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20" y="294"/>
                  </a:lnTo>
                  <a:lnTo>
                    <a:pt x="18" y="305"/>
                  </a:lnTo>
                  <a:lnTo>
                    <a:pt x="13" y="329"/>
                  </a:lnTo>
                  <a:lnTo>
                    <a:pt x="9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2" y="460"/>
                  </a:lnTo>
                  <a:lnTo>
                    <a:pt x="1" y="502"/>
                  </a:lnTo>
                  <a:lnTo>
                    <a:pt x="0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0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4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8" y="1131"/>
                  </a:lnTo>
                  <a:lnTo>
                    <a:pt x="21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4" y="1214"/>
                  </a:lnTo>
                  <a:lnTo>
                    <a:pt x="68" y="1234"/>
                  </a:lnTo>
                  <a:lnTo>
                    <a:pt x="86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0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6" y="1425"/>
                  </a:lnTo>
                  <a:lnTo>
                    <a:pt x="569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800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3" y="1419"/>
                  </a:lnTo>
                  <a:lnTo>
                    <a:pt x="973" y="1412"/>
                  </a:lnTo>
                  <a:lnTo>
                    <a:pt x="1013" y="1404"/>
                  </a:lnTo>
                  <a:lnTo>
                    <a:pt x="1050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40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8" y="1268"/>
                  </a:lnTo>
                  <a:lnTo>
                    <a:pt x="1326" y="1249"/>
                  </a:lnTo>
                  <a:lnTo>
                    <a:pt x="1343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9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1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" name="Freeform 9"/>
            <p:cNvSpPr/>
            <p:nvPr userDrawn="1"/>
          </p:nvSpPr>
          <p:spPr bwMode="auto">
            <a:xfrm>
              <a:off x="2198688" y="6615131"/>
              <a:ext cx="100013" cy="104775"/>
            </a:xfrm>
            <a:custGeom>
              <a:avLst/>
              <a:gdLst>
                <a:gd name="T0" fmla="*/ 0 w 1329"/>
                <a:gd name="T1" fmla="*/ 1386 h 1386"/>
                <a:gd name="T2" fmla="*/ 404 w 1329"/>
                <a:gd name="T3" fmla="*/ 1386 h 1386"/>
                <a:gd name="T4" fmla="*/ 404 w 1329"/>
                <a:gd name="T5" fmla="*/ 625 h 1386"/>
                <a:gd name="T6" fmla="*/ 924 w 1329"/>
                <a:gd name="T7" fmla="*/ 1386 h 1386"/>
                <a:gd name="T8" fmla="*/ 1329 w 1329"/>
                <a:gd name="T9" fmla="*/ 1386 h 1386"/>
                <a:gd name="T10" fmla="*/ 1329 w 1329"/>
                <a:gd name="T11" fmla="*/ 0 h 1386"/>
                <a:gd name="T12" fmla="*/ 924 w 1329"/>
                <a:gd name="T13" fmla="*/ 0 h 1386"/>
                <a:gd name="T14" fmla="*/ 924 w 1329"/>
                <a:gd name="T15" fmla="*/ 768 h 1386"/>
                <a:gd name="T16" fmla="*/ 401 w 1329"/>
                <a:gd name="T17" fmla="*/ 0 h 1386"/>
                <a:gd name="T18" fmla="*/ 0 w 1329"/>
                <a:gd name="T19" fmla="*/ 0 h 1386"/>
                <a:gd name="T20" fmla="*/ 0 w 1329"/>
                <a:gd name="T21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9" h="1386">
                  <a:moveTo>
                    <a:pt x="0" y="1386"/>
                  </a:moveTo>
                  <a:lnTo>
                    <a:pt x="404" y="1386"/>
                  </a:lnTo>
                  <a:lnTo>
                    <a:pt x="404" y="625"/>
                  </a:lnTo>
                  <a:lnTo>
                    <a:pt x="924" y="1386"/>
                  </a:lnTo>
                  <a:lnTo>
                    <a:pt x="1329" y="1386"/>
                  </a:lnTo>
                  <a:lnTo>
                    <a:pt x="1329" y="0"/>
                  </a:lnTo>
                  <a:lnTo>
                    <a:pt x="924" y="0"/>
                  </a:lnTo>
                  <a:lnTo>
                    <a:pt x="924" y="768"/>
                  </a:lnTo>
                  <a:lnTo>
                    <a:pt x="401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" name="Rectangle 10"/>
            <p:cNvSpPr>
              <a:spLocks noChangeArrowheads="1"/>
            </p:cNvSpPr>
            <p:nvPr userDrawn="1"/>
          </p:nvSpPr>
          <p:spPr bwMode="auto">
            <a:xfrm>
              <a:off x="2028825" y="6615131"/>
              <a:ext cx="31750" cy="104775"/>
            </a:xfrm>
            <a:prstGeom prst="rect">
              <a:avLst/>
            </a:pr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" name="Freeform 11"/>
            <p:cNvSpPr/>
            <p:nvPr userDrawn="1"/>
          </p:nvSpPr>
          <p:spPr bwMode="auto">
            <a:xfrm>
              <a:off x="1928813" y="6615131"/>
              <a:ext cx="84138" cy="104775"/>
            </a:xfrm>
            <a:custGeom>
              <a:avLst/>
              <a:gdLst>
                <a:gd name="T0" fmla="*/ 0 w 1104"/>
                <a:gd name="T1" fmla="*/ 1386 h 1386"/>
                <a:gd name="T2" fmla="*/ 1104 w 1104"/>
                <a:gd name="T3" fmla="*/ 1386 h 1386"/>
                <a:gd name="T4" fmla="*/ 1104 w 1104"/>
                <a:gd name="T5" fmla="*/ 1046 h 1386"/>
                <a:gd name="T6" fmla="*/ 434 w 1104"/>
                <a:gd name="T7" fmla="*/ 1046 h 1386"/>
                <a:gd name="T8" fmla="*/ 434 w 1104"/>
                <a:gd name="T9" fmla="*/ 0 h 1386"/>
                <a:gd name="T10" fmla="*/ 0 w 1104"/>
                <a:gd name="T11" fmla="*/ 0 h 1386"/>
                <a:gd name="T12" fmla="*/ 0 w 1104"/>
                <a:gd name="T13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1386">
                  <a:moveTo>
                    <a:pt x="0" y="1386"/>
                  </a:moveTo>
                  <a:lnTo>
                    <a:pt x="1104" y="1386"/>
                  </a:lnTo>
                  <a:lnTo>
                    <a:pt x="1104" y="1046"/>
                  </a:lnTo>
                  <a:lnTo>
                    <a:pt x="434" y="10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" name="Freeform 12"/>
            <p:cNvSpPr/>
            <p:nvPr userDrawn="1"/>
          </p:nvSpPr>
          <p:spPr bwMode="auto">
            <a:xfrm>
              <a:off x="1792288" y="6615131"/>
              <a:ext cx="117475" cy="104775"/>
            </a:xfrm>
            <a:custGeom>
              <a:avLst/>
              <a:gdLst>
                <a:gd name="T0" fmla="*/ 0 w 1562"/>
                <a:gd name="T1" fmla="*/ 1386 h 1386"/>
                <a:gd name="T2" fmla="*/ 353 w 1562"/>
                <a:gd name="T3" fmla="*/ 1386 h 1386"/>
                <a:gd name="T4" fmla="*/ 353 w 1562"/>
                <a:gd name="T5" fmla="*/ 330 h 1386"/>
                <a:gd name="T6" fmla="*/ 623 w 1562"/>
                <a:gd name="T7" fmla="*/ 1386 h 1386"/>
                <a:gd name="T8" fmla="*/ 940 w 1562"/>
                <a:gd name="T9" fmla="*/ 1386 h 1386"/>
                <a:gd name="T10" fmla="*/ 1211 w 1562"/>
                <a:gd name="T11" fmla="*/ 305 h 1386"/>
                <a:gd name="T12" fmla="*/ 1211 w 1562"/>
                <a:gd name="T13" fmla="*/ 1386 h 1386"/>
                <a:gd name="T14" fmla="*/ 1562 w 1562"/>
                <a:gd name="T15" fmla="*/ 1386 h 1386"/>
                <a:gd name="T16" fmla="*/ 1562 w 1562"/>
                <a:gd name="T17" fmla="*/ 0 h 1386"/>
                <a:gd name="T18" fmla="*/ 951 w 1562"/>
                <a:gd name="T19" fmla="*/ 0 h 1386"/>
                <a:gd name="T20" fmla="*/ 783 w 1562"/>
                <a:gd name="T21" fmla="*/ 695 h 1386"/>
                <a:gd name="T22" fmla="*/ 614 w 1562"/>
                <a:gd name="T23" fmla="*/ 0 h 1386"/>
                <a:gd name="T24" fmla="*/ 0 w 1562"/>
                <a:gd name="T25" fmla="*/ 0 h 1386"/>
                <a:gd name="T26" fmla="*/ 0 w 1562"/>
                <a:gd name="T27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2" h="1386">
                  <a:moveTo>
                    <a:pt x="0" y="1386"/>
                  </a:moveTo>
                  <a:lnTo>
                    <a:pt x="353" y="1386"/>
                  </a:lnTo>
                  <a:lnTo>
                    <a:pt x="353" y="330"/>
                  </a:lnTo>
                  <a:lnTo>
                    <a:pt x="623" y="1386"/>
                  </a:lnTo>
                  <a:lnTo>
                    <a:pt x="940" y="1386"/>
                  </a:lnTo>
                  <a:lnTo>
                    <a:pt x="1211" y="305"/>
                  </a:lnTo>
                  <a:lnTo>
                    <a:pt x="1211" y="1386"/>
                  </a:lnTo>
                  <a:lnTo>
                    <a:pt x="1562" y="1386"/>
                  </a:lnTo>
                  <a:lnTo>
                    <a:pt x="1562" y="0"/>
                  </a:lnTo>
                  <a:lnTo>
                    <a:pt x="951" y="0"/>
                  </a:lnTo>
                  <a:lnTo>
                    <a:pt x="783" y="695"/>
                  </a:lnTo>
                  <a:lnTo>
                    <a:pt x="61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" name="Freeform 13"/>
            <p:cNvSpPr/>
            <p:nvPr userDrawn="1"/>
          </p:nvSpPr>
          <p:spPr bwMode="auto">
            <a:xfrm>
              <a:off x="1433513" y="6615131"/>
              <a:ext cx="101600" cy="104775"/>
            </a:xfrm>
            <a:custGeom>
              <a:avLst/>
              <a:gdLst>
                <a:gd name="T0" fmla="*/ 0 w 1336"/>
                <a:gd name="T1" fmla="*/ 297 h 1386"/>
                <a:gd name="T2" fmla="*/ 802 w 1336"/>
                <a:gd name="T3" fmla="*/ 297 h 1386"/>
                <a:gd name="T4" fmla="*/ 0 w 1336"/>
                <a:gd name="T5" fmla="*/ 1099 h 1386"/>
                <a:gd name="T6" fmla="*/ 0 w 1336"/>
                <a:gd name="T7" fmla="*/ 1386 h 1386"/>
                <a:gd name="T8" fmla="*/ 1336 w 1336"/>
                <a:gd name="T9" fmla="*/ 1386 h 1386"/>
                <a:gd name="T10" fmla="*/ 1336 w 1336"/>
                <a:gd name="T11" fmla="*/ 1089 h 1386"/>
                <a:gd name="T12" fmla="*/ 529 w 1336"/>
                <a:gd name="T13" fmla="*/ 1089 h 1386"/>
                <a:gd name="T14" fmla="*/ 1331 w 1336"/>
                <a:gd name="T15" fmla="*/ 288 h 1386"/>
                <a:gd name="T16" fmla="*/ 1331 w 1336"/>
                <a:gd name="T17" fmla="*/ 0 h 1386"/>
                <a:gd name="T18" fmla="*/ 0 w 1336"/>
                <a:gd name="T19" fmla="*/ 0 h 1386"/>
                <a:gd name="T20" fmla="*/ 0 w 1336"/>
                <a:gd name="T21" fmla="*/ 297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6" h="1386">
                  <a:moveTo>
                    <a:pt x="0" y="297"/>
                  </a:moveTo>
                  <a:lnTo>
                    <a:pt x="802" y="297"/>
                  </a:lnTo>
                  <a:lnTo>
                    <a:pt x="0" y="1099"/>
                  </a:lnTo>
                  <a:lnTo>
                    <a:pt x="0" y="1386"/>
                  </a:lnTo>
                  <a:lnTo>
                    <a:pt x="1336" y="1386"/>
                  </a:lnTo>
                  <a:lnTo>
                    <a:pt x="1336" y="1089"/>
                  </a:lnTo>
                  <a:lnTo>
                    <a:pt x="529" y="1089"/>
                  </a:lnTo>
                  <a:lnTo>
                    <a:pt x="1331" y="288"/>
                  </a:lnTo>
                  <a:lnTo>
                    <a:pt x="1331" y="0"/>
                  </a:lnTo>
                  <a:lnTo>
                    <a:pt x="0" y="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38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32" name="组合 47"/>
          <p:cNvGrpSpPr/>
          <p:nvPr userDrawn="1"/>
        </p:nvGrpSpPr>
        <p:grpSpPr bwMode="auto">
          <a:xfrm>
            <a:off x="7697118" y="188915"/>
            <a:ext cx="486965" cy="373063"/>
            <a:chOff x="0" y="0"/>
            <a:chExt cx="648072" cy="372700"/>
          </a:xfrm>
        </p:grpSpPr>
        <p:sp>
          <p:nvSpPr>
            <p:cNvPr id="33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 sz="1800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34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 sz="1800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  <p:sp>
          <p:nvSpPr>
            <p:cNvPr id="35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 sz="1800">
                <a:solidFill>
                  <a:srgbClr val="000000"/>
                </a:solidFill>
                <a:latin typeface="Titillium Web" charset="0"/>
                <a:sym typeface="Titillium Web" charset="0"/>
              </a:endParaRPr>
            </a:p>
          </p:txBody>
        </p:sp>
      </p:grpSp>
      <p:sp>
        <p:nvSpPr>
          <p:cNvPr id="36" name="直接连接符 49"/>
          <p:cNvSpPr>
            <a:spLocks noChangeShapeType="1"/>
          </p:cNvSpPr>
          <p:nvPr userDrawn="1"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64" tIns="34282" rIns="68564" bIns="34282"/>
          <a:lstStyle/>
          <a:p>
            <a:endParaRPr lang="zh-CN" altLang="en-US" sz="1800"/>
          </a:p>
        </p:txBody>
      </p:sp>
      <p:sp>
        <p:nvSpPr>
          <p:cNvPr id="37" name="直接连接符 51"/>
          <p:cNvSpPr>
            <a:spLocks noChangeShapeType="1"/>
          </p:cNvSpPr>
          <p:nvPr userDrawn="1"/>
        </p:nvSpPr>
        <p:spPr bwMode="auto">
          <a:xfrm>
            <a:off x="8184084" y="144465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64" tIns="34282" rIns="68564" bIns="34282"/>
          <a:lstStyle/>
          <a:p>
            <a:endParaRPr lang="zh-CN" altLang="en-US" sz="1800"/>
          </a:p>
        </p:txBody>
      </p:sp>
      <p:sp>
        <p:nvSpPr>
          <p:cNvPr id="41" name="矩形 41"/>
          <p:cNvSpPr>
            <a:spLocks noChangeArrowheads="1"/>
          </p:cNvSpPr>
          <p:nvPr userDrawn="1"/>
        </p:nvSpPr>
        <p:spPr bwMode="auto">
          <a:xfrm>
            <a:off x="8218613" y="188913"/>
            <a:ext cx="3835003" cy="360363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68564" tIns="34282" rIns="68564" bIns="34282"/>
          <a:lstStyle/>
          <a:p>
            <a:pPr algn="ctr"/>
            <a:endParaRPr lang="zh-CN" altLang="zh-CN" sz="1800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  <p:sp>
        <p:nvSpPr>
          <p:cNvPr id="42" name="直角三角形 42"/>
          <p:cNvSpPr>
            <a:spLocks noChangeArrowheads="1"/>
          </p:cNvSpPr>
          <p:nvPr userDrawn="1"/>
        </p:nvSpPr>
        <p:spPr bwMode="auto">
          <a:xfrm>
            <a:off x="8218613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64" tIns="34282" rIns="68564" bIns="34282"/>
          <a:lstStyle/>
          <a:p>
            <a:pPr algn="ctr"/>
            <a:endParaRPr lang="zh-CN" altLang="zh-CN" sz="1800">
              <a:solidFill>
                <a:srgbClr val="000000"/>
              </a:solidFill>
              <a:latin typeface="Titillium Web" charset="0"/>
              <a:sym typeface="Titillium Web" charset="0"/>
            </a:endParaRPr>
          </a:p>
        </p:txBody>
      </p:sp>
    </p:spTree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ransition spd="med" advClick="0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6680" indent="-23368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305" indent="-23050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 spd="med" advClick="0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jpeg"/><Relationship Id="rId7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eg"/><Relationship Id="rId7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7"/>
          <p:cNvGrpSpPr/>
          <p:nvPr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2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2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</p:grpSp>
      <p:sp>
        <p:nvSpPr>
          <p:cNvPr id="23" name="矩形 41"/>
          <p:cNvSpPr>
            <a:spLocks noChangeArrowheads="1"/>
          </p:cNvSpPr>
          <p:nvPr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92D050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4" name="直角三角形 42"/>
          <p:cNvSpPr>
            <a:spLocks noChangeArrowheads="1"/>
          </p:cNvSpPr>
          <p:nvPr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5" name="直接连接符 49"/>
          <p:cNvSpPr>
            <a:spLocks noChangeShapeType="1"/>
          </p:cNvSpPr>
          <p:nvPr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直接连接符 51"/>
          <p:cNvSpPr>
            <a:spLocks noChangeShapeType="1"/>
          </p:cNvSpPr>
          <p:nvPr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5992" y="84704"/>
            <a:ext cx="7883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ZE205E-10 </a:t>
            </a:r>
            <a:r>
              <a:rPr lang="zh-CN" altLang="en-US" sz="2000" b="1" dirty="0"/>
              <a:t>主阀部装</a:t>
            </a:r>
            <a:r>
              <a:rPr lang="en-US" altLang="zh-CN" sz="2000" b="1" dirty="0"/>
              <a:t>ZPZZ01—</a:t>
            </a:r>
            <a:r>
              <a:rPr lang="zh-CN" altLang="en-US" sz="2000" b="1" dirty="0"/>
              <a:t>主阀上件、主阀支架安装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79376" y="1052736"/>
            <a:ext cx="11161191" cy="435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</a:rPr>
              <a:t>       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3578" y="990607"/>
            <a:ext cx="4019453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1.1</a:t>
            </a:r>
            <a:r>
              <a:rPr lang="zh-CN" altLang="en-US" sz="1200" dirty="0">
                <a:latin typeface="+mj-ea"/>
                <a:ea typeface="+mj-ea"/>
              </a:rPr>
              <a:t> 将主阀支架固定至部装线托盘上，支架固定在托盘的定位立柱上；</a:t>
            </a:r>
            <a:endParaRPr lang="en-US" altLang="zh-CN" sz="12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1.2</a:t>
            </a:r>
            <a:r>
              <a:rPr lang="zh-CN" altLang="en-US" sz="1200" dirty="0">
                <a:latin typeface="+mj-ea"/>
                <a:ea typeface="+mj-ea"/>
              </a:rPr>
              <a:t> 使用</a:t>
            </a:r>
            <a:r>
              <a:rPr lang="en-US" altLang="zh-CN" sz="1200" dirty="0">
                <a:latin typeface="+mj-ea"/>
                <a:ea typeface="+mj-ea"/>
              </a:rPr>
              <a:t>KBK</a:t>
            </a:r>
            <a:r>
              <a:rPr lang="zh-CN" altLang="en-US" sz="1200" dirty="0">
                <a:latin typeface="+mj-ea"/>
                <a:ea typeface="+mj-ea"/>
              </a:rPr>
              <a:t>吊装主阀至支架上，起吊过程中要一手扶住吊带，将主阀吊装到支架上。</a:t>
            </a:r>
          </a:p>
          <a:p>
            <a:pPr algn="l">
              <a:lnSpc>
                <a:spcPct val="150000"/>
              </a:lnSpc>
            </a:pPr>
            <a:endParaRPr lang="en-US" altLang="zh-CN" sz="1200"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4B6453-8377-F551-477C-FAE141FCF0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" r="2794"/>
          <a:stretch/>
        </p:blipFill>
        <p:spPr>
          <a:xfrm>
            <a:off x="4663339" y="1270648"/>
            <a:ext cx="2654338" cy="3600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A4B768A-635D-81D9-386D-6948D301723A}"/>
              </a:ext>
            </a:extLst>
          </p:cNvPr>
          <p:cNvSpPr/>
          <p:nvPr/>
        </p:nvSpPr>
        <p:spPr>
          <a:xfrm>
            <a:off x="162763" y="593770"/>
            <a:ext cx="561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、起吊主阀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6430FD-DD14-6255-7BAC-A4855005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0625" r="18189" b="18378"/>
          <a:stretch/>
        </p:blipFill>
        <p:spPr>
          <a:xfrm>
            <a:off x="8875986" y="1270649"/>
            <a:ext cx="3017639" cy="3600000"/>
          </a:xfrm>
          <a:prstGeom prst="rect">
            <a:avLst/>
          </a:prstGeom>
        </p:spPr>
      </p:pic>
      <p:sp>
        <p:nvSpPr>
          <p:cNvPr id="27" name="Oval 106">
            <a:extLst>
              <a:ext uri="{FF2B5EF4-FFF2-40B4-BE49-F238E27FC236}">
                <a16:creationId xmlns:a16="http://schemas.microsoft.com/office/drawing/2014/main" id="{00000000-0008-0000-1000-0000B6000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771" y="3259186"/>
            <a:ext cx="243590" cy="232339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58">
            <a:extLst>
              <a:ext uri="{FF2B5EF4-FFF2-40B4-BE49-F238E27FC236}">
                <a16:creationId xmlns:a16="http://schemas.microsoft.com/office/drawing/2014/main" id="{00000000-0008-0000-1000-0000B90000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51347" y="4479729"/>
            <a:ext cx="619325" cy="92784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Text Box 11">
            <a:extLst>
              <a:ext uri="{FF2B5EF4-FFF2-40B4-BE49-F238E27FC236}">
                <a16:creationId xmlns:a16="http://schemas.microsoft.com/office/drawing/2014/main" id="{00000000-0008-0000-1000-0000BA00000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268649" y="5407573"/>
            <a:ext cx="619326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主阀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2" name="Line 58">
            <a:extLst>
              <a:ext uri="{FF2B5EF4-FFF2-40B4-BE49-F238E27FC236}">
                <a16:creationId xmlns:a16="http://schemas.microsoft.com/office/drawing/2014/main" id="{73A42AC4-56A8-B6A2-951E-0764EB6D92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18702" y="3831019"/>
            <a:ext cx="342629" cy="165800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Text Box 11">
            <a:extLst>
              <a:ext uri="{FF2B5EF4-FFF2-40B4-BE49-F238E27FC236}">
                <a16:creationId xmlns:a16="http://schemas.microsoft.com/office/drawing/2014/main" id="{19E83312-5887-7AB3-EF31-194871C8533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242005" y="5489025"/>
            <a:ext cx="619326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主阀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4" name="Line 58">
            <a:extLst>
              <a:ext uri="{FF2B5EF4-FFF2-40B4-BE49-F238E27FC236}">
                <a16:creationId xmlns:a16="http://schemas.microsoft.com/office/drawing/2014/main" id="{2B933219-4F0E-4D32-7D70-56FCB136B5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19088" y="1837943"/>
            <a:ext cx="1104370" cy="87160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49F0DA59-7CBC-03CB-8D98-238141A463A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523458" y="2554642"/>
            <a:ext cx="834284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en-US" altLang="zh-CN" sz="1400" dirty="0">
                <a:latin typeface="+mj-ea"/>
                <a:ea typeface="+mj-ea"/>
              </a:rPr>
              <a:t>KBK</a:t>
            </a:r>
            <a:r>
              <a:rPr lang="zh-CN" altLang="en-US" sz="1400" dirty="0">
                <a:latin typeface="+mj-ea"/>
                <a:ea typeface="+mj-ea"/>
              </a:rPr>
              <a:t>吊车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6" name="Line 58">
            <a:extLst>
              <a:ext uri="{FF2B5EF4-FFF2-40B4-BE49-F238E27FC236}">
                <a16:creationId xmlns:a16="http://schemas.microsoft.com/office/drawing/2014/main" id="{F7712D57-3EE3-94B9-D56F-2F4FAC4003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87523" y="3767958"/>
            <a:ext cx="48339" cy="17210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7" name="Text Box 11">
            <a:extLst>
              <a:ext uri="{FF2B5EF4-FFF2-40B4-BE49-F238E27FC236}">
                <a16:creationId xmlns:a16="http://schemas.microsoft.com/office/drawing/2014/main" id="{0A00D689-B2C0-41E4-F470-4E827C8B8D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710826" y="5489025"/>
            <a:ext cx="619326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托盘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D9E1BB7-A4EE-9492-4F84-9C84716D6069}"/>
              </a:ext>
            </a:extLst>
          </p:cNvPr>
          <p:cNvSpPr/>
          <p:nvPr/>
        </p:nvSpPr>
        <p:spPr>
          <a:xfrm>
            <a:off x="298375" y="2902300"/>
            <a:ext cx="4019453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设备工装：</a:t>
            </a:r>
            <a:r>
              <a:rPr lang="en-US" altLang="zh-CN" sz="1200" dirty="0">
                <a:latin typeface="+mj-ea"/>
                <a:ea typeface="+mj-ea"/>
              </a:rPr>
              <a:t>KBK</a:t>
            </a:r>
            <a:r>
              <a:rPr lang="zh-CN" altLang="en-US" sz="1200" dirty="0">
                <a:latin typeface="+mj-ea"/>
                <a:ea typeface="+mj-ea"/>
              </a:rPr>
              <a:t>吊车、吊带</a:t>
            </a:r>
            <a:endParaRPr lang="en-US" altLang="zh-CN" sz="1200" dirty="0">
              <a:latin typeface="+mj-ea"/>
            </a:endParaRPr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3E29A501-16C9-FD18-8C52-9B2CD1A5CFC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496669" y="3431556"/>
            <a:ext cx="834284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dirty="0">
                <a:latin typeface="+mj-ea"/>
                <a:ea typeface="+mj-ea"/>
              </a:rPr>
              <a:t>吊带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0" name="Line 58">
            <a:extLst>
              <a:ext uri="{FF2B5EF4-FFF2-40B4-BE49-F238E27FC236}">
                <a16:creationId xmlns:a16="http://schemas.microsoft.com/office/drawing/2014/main" id="{B25F88A9-C7DF-0355-D79D-40D31DA045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68648" y="3613619"/>
            <a:ext cx="1254810" cy="21739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7"/>
          <p:cNvGrpSpPr/>
          <p:nvPr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2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2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</p:grpSp>
      <p:sp>
        <p:nvSpPr>
          <p:cNvPr id="23" name="矩形 41"/>
          <p:cNvSpPr>
            <a:spLocks noChangeArrowheads="1"/>
          </p:cNvSpPr>
          <p:nvPr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92D050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4" name="直角三角形 42"/>
          <p:cNvSpPr>
            <a:spLocks noChangeArrowheads="1"/>
          </p:cNvSpPr>
          <p:nvPr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5" name="直接连接符 49"/>
          <p:cNvSpPr>
            <a:spLocks noChangeShapeType="1"/>
          </p:cNvSpPr>
          <p:nvPr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直接连接符 51"/>
          <p:cNvSpPr>
            <a:spLocks noChangeShapeType="1"/>
          </p:cNvSpPr>
          <p:nvPr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79376" y="1052736"/>
            <a:ext cx="11161191" cy="435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</a:rPr>
              <a:t>       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3578" y="990607"/>
            <a:ext cx="4019453" cy="227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2.1 </a:t>
            </a:r>
            <a:r>
              <a:rPr lang="zh-CN" altLang="en-US" sz="1200" dirty="0">
                <a:latin typeface="+mj-ea"/>
                <a:ea typeface="+mj-ea"/>
              </a:rPr>
              <a:t>对准各孔位、使用</a:t>
            </a:r>
            <a:r>
              <a:rPr lang="en-US" altLang="zh-CN" sz="1200" dirty="0">
                <a:latin typeface="+mj-ea"/>
                <a:ea typeface="+mj-ea"/>
              </a:rPr>
              <a:t>3</a:t>
            </a:r>
            <a:r>
              <a:rPr lang="zh-CN" altLang="en-US" sz="1200" dirty="0">
                <a:latin typeface="+mj-ea"/>
                <a:ea typeface="+mj-ea"/>
              </a:rPr>
              <a:t>颗</a:t>
            </a:r>
            <a:r>
              <a:rPr lang="en-US" altLang="zh-CN" sz="1200" dirty="0">
                <a:latin typeface="+mj-ea"/>
                <a:ea typeface="+mj-ea"/>
              </a:rPr>
              <a:t>M12*35</a:t>
            </a:r>
            <a:r>
              <a:rPr lang="zh-CN" altLang="en-US" sz="1200" dirty="0">
                <a:latin typeface="+mj-ea"/>
                <a:ea typeface="+mj-ea"/>
              </a:rPr>
              <a:t>螺钉安装支架，手动将各螺钉带上</a:t>
            </a:r>
            <a:r>
              <a:rPr lang="en-US" altLang="zh-CN" sz="1200" dirty="0">
                <a:latin typeface="+mj-ea"/>
                <a:ea typeface="+mj-ea"/>
              </a:rPr>
              <a:t>3-4</a:t>
            </a:r>
            <a:r>
              <a:rPr lang="zh-CN" altLang="en-US" sz="1200" dirty="0">
                <a:latin typeface="+mj-ea"/>
                <a:ea typeface="+mj-ea"/>
              </a:rPr>
              <a:t>扣；</a:t>
            </a: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2.2 </a:t>
            </a:r>
            <a:r>
              <a:rPr lang="zh-CN" altLang="en-US" sz="1200" dirty="0">
                <a:latin typeface="+mj-ea"/>
                <a:ea typeface="+mj-ea"/>
              </a:rPr>
              <a:t>使用电动扳手预紧螺钉至贴合</a:t>
            </a:r>
            <a:r>
              <a:rPr lang="en-US" altLang="zh-CN" sz="1200" dirty="0">
                <a:latin typeface="+mj-ea"/>
                <a:ea typeface="+mj-ea"/>
              </a:rPr>
              <a:t>1</a:t>
            </a:r>
            <a:r>
              <a:rPr lang="zh-CN" altLang="en-US" sz="1200" dirty="0">
                <a:latin typeface="+mj-ea"/>
                <a:ea typeface="+mj-ea"/>
              </a:rPr>
              <a:t>秒，预紧后画红色预紧标识；</a:t>
            </a:r>
            <a:endParaRPr lang="en-US" altLang="zh-CN" sz="12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2.3 </a:t>
            </a:r>
            <a:r>
              <a:rPr lang="zh-CN" altLang="en-US" sz="1200" dirty="0">
                <a:latin typeface="+mj-ea"/>
                <a:ea typeface="+mj-ea"/>
              </a:rPr>
              <a:t>使用咔哒扳手紧固螺栓，力矩为</a:t>
            </a:r>
            <a:r>
              <a:rPr lang="en-US" altLang="zh-CN" sz="1200" dirty="0">
                <a:latin typeface="+mj-ea"/>
                <a:ea typeface="+mj-ea"/>
              </a:rPr>
              <a:t>110N.m</a:t>
            </a:r>
            <a:r>
              <a:rPr lang="zh-CN" altLang="en-US" sz="1200" dirty="0">
                <a:latin typeface="+mj-ea"/>
                <a:ea typeface="+mj-ea"/>
              </a:rPr>
              <a:t>，紧固一颗螺栓画一条绿色标识；</a:t>
            </a:r>
            <a:endParaRPr lang="en-US" altLang="zh-CN" sz="12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2.4 </a:t>
            </a:r>
            <a:r>
              <a:rPr lang="zh-CN" altLang="en-US" sz="1200" dirty="0">
                <a:latin typeface="+mj-ea"/>
                <a:ea typeface="+mj-ea"/>
              </a:rPr>
              <a:t>涂抹防锈油，所有机加裸露面，螺栓六角头部涂抹防锈油</a:t>
            </a:r>
            <a:endParaRPr lang="en-US" altLang="zh-CN" sz="1200" dirty="0"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4B6453-8377-F551-477C-FAE141FCF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2" r="12072"/>
          <a:stretch/>
        </p:blipFill>
        <p:spPr>
          <a:xfrm>
            <a:off x="4663339" y="1270648"/>
            <a:ext cx="2654338" cy="3600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A4B768A-635D-81D9-386D-6948D301723A}"/>
              </a:ext>
            </a:extLst>
          </p:cNvPr>
          <p:cNvSpPr/>
          <p:nvPr/>
        </p:nvSpPr>
        <p:spPr>
          <a:xfrm>
            <a:off x="162763" y="593770"/>
            <a:ext cx="561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、安装支架螺栓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6430FD-DD14-6255-7BAC-A4855005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0625" r="18189" b="18378"/>
          <a:stretch/>
        </p:blipFill>
        <p:spPr>
          <a:xfrm>
            <a:off x="8875986" y="1270649"/>
            <a:ext cx="3017639" cy="3600000"/>
          </a:xfrm>
          <a:prstGeom prst="rect">
            <a:avLst/>
          </a:prstGeom>
        </p:spPr>
      </p:pic>
      <p:sp>
        <p:nvSpPr>
          <p:cNvPr id="27" name="Oval 106">
            <a:extLst>
              <a:ext uri="{FF2B5EF4-FFF2-40B4-BE49-F238E27FC236}">
                <a16:creationId xmlns:a16="http://schemas.microsoft.com/office/drawing/2014/main" id="{00000000-0008-0000-1000-0000B6000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771" y="3259186"/>
            <a:ext cx="243590" cy="232339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58">
            <a:extLst>
              <a:ext uri="{FF2B5EF4-FFF2-40B4-BE49-F238E27FC236}">
                <a16:creationId xmlns:a16="http://schemas.microsoft.com/office/drawing/2014/main" id="{00000000-0008-0000-1000-0000B90000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00344" y="4564116"/>
            <a:ext cx="942346" cy="5244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Text Box 11">
            <a:extLst>
              <a:ext uri="{FF2B5EF4-FFF2-40B4-BE49-F238E27FC236}">
                <a16:creationId xmlns:a16="http://schemas.microsoft.com/office/drawing/2014/main" id="{00000000-0008-0000-1000-0000BA00000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619585" y="5094502"/>
            <a:ext cx="794303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主阀支架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4" name="Line 58">
            <a:extLst>
              <a:ext uri="{FF2B5EF4-FFF2-40B4-BE49-F238E27FC236}">
                <a16:creationId xmlns:a16="http://schemas.microsoft.com/office/drawing/2014/main" id="{2B933219-4F0E-4D32-7D70-56FCB136B5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89074" y="2159876"/>
            <a:ext cx="713748" cy="84858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49F0DA59-7CBC-03CB-8D98-238141A463A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902822" y="2837326"/>
            <a:ext cx="834284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支架螺栓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6" name="Line 58">
            <a:extLst>
              <a:ext uri="{FF2B5EF4-FFF2-40B4-BE49-F238E27FC236}">
                <a16:creationId xmlns:a16="http://schemas.microsoft.com/office/drawing/2014/main" id="{F7712D57-3EE3-94B9-D56F-2F4FAC4003F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25504" y="4075385"/>
            <a:ext cx="62020" cy="1413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7" name="Text Box 11">
            <a:extLst>
              <a:ext uri="{FF2B5EF4-FFF2-40B4-BE49-F238E27FC236}">
                <a16:creationId xmlns:a16="http://schemas.microsoft.com/office/drawing/2014/main" id="{0A00D689-B2C0-41E4-F470-4E827C8B8D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615841" y="5489025"/>
            <a:ext cx="869338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咔哒扳手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8" name="Line 58">
            <a:extLst>
              <a:ext uri="{FF2B5EF4-FFF2-40B4-BE49-F238E27FC236}">
                <a16:creationId xmlns:a16="http://schemas.microsoft.com/office/drawing/2014/main" id="{533667FB-61DA-F43E-640F-77BBCDD794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60476" y="2948152"/>
            <a:ext cx="942346" cy="147641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9" name="Line 58">
            <a:extLst>
              <a:ext uri="{FF2B5EF4-FFF2-40B4-BE49-F238E27FC236}">
                <a16:creationId xmlns:a16="http://schemas.microsoft.com/office/drawing/2014/main" id="{260B5A4C-AD23-5567-8987-A29DC9003A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70634" y="1592359"/>
            <a:ext cx="2432188" cy="141610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Line 58">
            <a:extLst>
              <a:ext uri="{FF2B5EF4-FFF2-40B4-BE49-F238E27FC236}">
                <a16:creationId xmlns:a16="http://schemas.microsoft.com/office/drawing/2014/main" id="{734664E2-1D03-8C2F-09FC-56CB1C740B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54624" y="4212149"/>
            <a:ext cx="1045469" cy="9469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1" name="Text Box 11">
            <a:extLst>
              <a:ext uri="{FF2B5EF4-FFF2-40B4-BE49-F238E27FC236}">
                <a16:creationId xmlns:a16="http://schemas.microsoft.com/office/drawing/2014/main" id="{9B3C9CE7-FEF9-1099-566D-88B655BB60B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096000" y="5159086"/>
            <a:ext cx="794303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主阀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2" name="Text Box 11">
            <a:extLst>
              <a:ext uri="{FF2B5EF4-FFF2-40B4-BE49-F238E27FC236}">
                <a16:creationId xmlns:a16="http://schemas.microsoft.com/office/drawing/2014/main" id="{7848CB2F-4E5E-00E5-C6BC-C579F7A0B86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470633" y="904396"/>
            <a:ext cx="1100037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主阀底部视图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112E99-A8DA-31D5-4B69-22DA153DA1A8}"/>
              </a:ext>
            </a:extLst>
          </p:cNvPr>
          <p:cNvSpPr/>
          <p:nvPr/>
        </p:nvSpPr>
        <p:spPr>
          <a:xfrm>
            <a:off x="298375" y="3983260"/>
            <a:ext cx="4019453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设备工装：电动扳手、</a:t>
            </a:r>
            <a:r>
              <a:rPr lang="en-US" altLang="zh-CN" sz="1200" dirty="0">
                <a:latin typeface="+mj-ea"/>
                <a:ea typeface="+mj-ea"/>
              </a:rPr>
              <a:t>17</a:t>
            </a:r>
            <a:r>
              <a:rPr lang="zh-CN" altLang="en-US" sz="1200" dirty="0">
                <a:latin typeface="+mj-ea"/>
                <a:ea typeface="+mj-ea"/>
              </a:rPr>
              <a:t>号套筒、红色和绿色记号笔、硬膜防锈剂和毛刷瓶</a:t>
            </a:r>
            <a:endParaRPr lang="en-US" altLang="zh-CN" sz="1200" dirty="0">
              <a:latin typeface="+mj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3ADB90F-67B8-7283-A154-0446A6E37F8B}"/>
              </a:ext>
            </a:extLst>
          </p:cNvPr>
          <p:cNvSpPr/>
          <p:nvPr/>
        </p:nvSpPr>
        <p:spPr>
          <a:xfrm>
            <a:off x="135992" y="84704"/>
            <a:ext cx="7883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ZE205E-10 </a:t>
            </a:r>
            <a:r>
              <a:rPr lang="zh-CN" altLang="en-US" sz="2000" b="1" dirty="0"/>
              <a:t>主阀部装</a:t>
            </a:r>
            <a:r>
              <a:rPr lang="en-US" altLang="zh-CN" sz="2000" b="1" dirty="0"/>
              <a:t>ZPZZ01—</a:t>
            </a:r>
            <a:r>
              <a:rPr lang="zh-CN" altLang="en-US" sz="2000" b="1" dirty="0"/>
              <a:t>主阀上件、主阀支架安装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86B21D-4782-74A3-D2C1-10BF12CB83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14305" r="10416" b="11916"/>
          <a:stretch/>
        </p:blipFill>
        <p:spPr>
          <a:xfrm>
            <a:off x="364564" y="4885894"/>
            <a:ext cx="1115659" cy="1328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B8C0FC-65D6-2D69-9348-D704A7A464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6" t="9737" r="22247" b="36145"/>
          <a:stretch/>
        </p:blipFill>
        <p:spPr>
          <a:xfrm>
            <a:off x="4037494" y="4923496"/>
            <a:ext cx="865880" cy="12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DC491C-7BCB-7B63-B764-F89DF9632D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t="31495" r="20722" b="23219"/>
          <a:stretch/>
        </p:blipFill>
        <p:spPr>
          <a:xfrm>
            <a:off x="2862598" y="4934510"/>
            <a:ext cx="1045469" cy="126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A9FDA2F-1E98-4F5C-BA9F-42B370CB4B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t="32573" r="34474" b="34267"/>
          <a:stretch/>
        </p:blipFill>
        <p:spPr>
          <a:xfrm>
            <a:off x="1600249" y="4955420"/>
            <a:ext cx="992537" cy="12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79868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00000000-0008-0000-1000-0000AA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47" y="1843711"/>
            <a:ext cx="2653393" cy="2178658"/>
          </a:xfrm>
          <a:prstGeom prst="rect">
            <a:avLst/>
          </a:prstGeom>
        </p:spPr>
      </p:pic>
      <p:grpSp>
        <p:nvGrpSpPr>
          <p:cNvPr id="2" name="组合 47"/>
          <p:cNvGrpSpPr/>
          <p:nvPr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2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2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</p:grpSp>
      <p:sp>
        <p:nvSpPr>
          <p:cNvPr id="23" name="矩形 41"/>
          <p:cNvSpPr>
            <a:spLocks noChangeArrowheads="1"/>
          </p:cNvSpPr>
          <p:nvPr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92D050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4" name="直角三角形 42"/>
          <p:cNvSpPr>
            <a:spLocks noChangeArrowheads="1"/>
          </p:cNvSpPr>
          <p:nvPr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5" name="直接连接符 49"/>
          <p:cNvSpPr>
            <a:spLocks noChangeShapeType="1"/>
          </p:cNvSpPr>
          <p:nvPr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直接连接符 51"/>
          <p:cNvSpPr>
            <a:spLocks noChangeShapeType="1"/>
          </p:cNvSpPr>
          <p:nvPr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79376" y="1052736"/>
            <a:ext cx="11161191" cy="435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</a:rPr>
              <a:t>       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7473" y="1161093"/>
            <a:ext cx="4019453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3.1 </a:t>
            </a:r>
            <a:r>
              <a:rPr lang="zh-CN" altLang="en-US" sz="1200" dirty="0">
                <a:latin typeface="+mj-ea"/>
                <a:ea typeface="+mj-ea"/>
              </a:rPr>
              <a:t>使用尼龙锤将</a:t>
            </a:r>
            <a:r>
              <a:rPr lang="en-US" altLang="zh-CN" sz="1200" dirty="0">
                <a:latin typeface="+mj-ea"/>
                <a:ea typeface="+mj-ea"/>
              </a:rPr>
              <a:t>5</a:t>
            </a:r>
            <a:r>
              <a:rPr lang="zh-CN" altLang="en-US" sz="1200" dirty="0">
                <a:latin typeface="+mj-ea"/>
                <a:ea typeface="+mj-ea"/>
              </a:rPr>
              <a:t>个堵帽安装至主阀裸露的螺纹孔上；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4B768A-635D-81D9-386D-6948D301723A}"/>
              </a:ext>
            </a:extLst>
          </p:cNvPr>
          <p:cNvSpPr/>
          <p:nvPr/>
        </p:nvSpPr>
        <p:spPr>
          <a:xfrm>
            <a:off x="162763" y="593770"/>
            <a:ext cx="561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、安装堵帽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27" name="Oval 106">
            <a:extLst>
              <a:ext uri="{FF2B5EF4-FFF2-40B4-BE49-F238E27FC236}">
                <a16:creationId xmlns:a16="http://schemas.microsoft.com/office/drawing/2014/main" id="{00000000-0008-0000-1000-0000B6000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1240" y="2364189"/>
            <a:ext cx="315800" cy="34227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B19EB0-04EE-DA4A-380F-88B232D1F6D3}"/>
              </a:ext>
            </a:extLst>
          </p:cNvPr>
          <p:cNvSpPr/>
          <p:nvPr/>
        </p:nvSpPr>
        <p:spPr>
          <a:xfrm>
            <a:off x="297474" y="3905303"/>
            <a:ext cx="4019453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设备工装：尼龙锤</a:t>
            </a:r>
            <a:endParaRPr lang="en-US" altLang="zh-CN" sz="1200" dirty="0">
              <a:latin typeface="+mj-ea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0000000-0008-0000-1000-0000B2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506" y="1858836"/>
            <a:ext cx="2367642" cy="2148407"/>
          </a:xfrm>
          <a:prstGeom prst="rect">
            <a:avLst/>
          </a:prstGeom>
        </p:spPr>
      </p:pic>
      <p:sp>
        <p:nvSpPr>
          <p:cNvPr id="49" name="Oval 106">
            <a:extLst>
              <a:ext uri="{FF2B5EF4-FFF2-40B4-BE49-F238E27FC236}">
                <a16:creationId xmlns:a16="http://schemas.microsoft.com/office/drawing/2014/main" id="{CB18EE6F-2602-EC6D-4295-E7AEA1EE0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855" y="3509016"/>
            <a:ext cx="315800" cy="34227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106">
            <a:extLst>
              <a:ext uri="{FF2B5EF4-FFF2-40B4-BE49-F238E27FC236}">
                <a16:creationId xmlns:a16="http://schemas.microsoft.com/office/drawing/2014/main" id="{19B9408E-95C3-47B9-F5E4-8F3190EE3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571" y="2761900"/>
            <a:ext cx="315800" cy="34227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106">
            <a:extLst>
              <a:ext uri="{FF2B5EF4-FFF2-40B4-BE49-F238E27FC236}">
                <a16:creationId xmlns:a16="http://schemas.microsoft.com/office/drawing/2014/main" id="{549B812C-CCC7-ED9E-60C6-4FFD66EC4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7092" y="3374108"/>
            <a:ext cx="315800" cy="34227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106">
            <a:extLst>
              <a:ext uri="{FF2B5EF4-FFF2-40B4-BE49-F238E27FC236}">
                <a16:creationId xmlns:a16="http://schemas.microsoft.com/office/drawing/2014/main" id="{3F3C5D49-5D66-1F17-EE22-130CABC29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9756" y="2093020"/>
            <a:ext cx="315800" cy="34227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0E60C83-6493-A444-81E0-523D7C764DBB}"/>
              </a:ext>
            </a:extLst>
          </p:cNvPr>
          <p:cNvSpPr/>
          <p:nvPr/>
        </p:nvSpPr>
        <p:spPr>
          <a:xfrm>
            <a:off x="135992" y="84704"/>
            <a:ext cx="7883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ZE205E-10 </a:t>
            </a:r>
            <a:r>
              <a:rPr lang="zh-CN" altLang="en-US" sz="2000" b="1" dirty="0"/>
              <a:t>主阀部装</a:t>
            </a:r>
            <a:r>
              <a:rPr lang="en-US" altLang="zh-CN" sz="2000" b="1" dirty="0"/>
              <a:t>ZPZZ01—</a:t>
            </a:r>
            <a:r>
              <a:rPr lang="zh-CN" altLang="en-US" sz="2000" b="1" dirty="0"/>
              <a:t>主阀上件、主阀支架安装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545ABA-3859-003B-0A17-5E690853F2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79" y="4078192"/>
            <a:ext cx="10125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05618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61E8F1E-4DEA-A7EB-2CEE-71BE0680F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" r="902" b="1"/>
          <a:stretch/>
        </p:blipFill>
        <p:spPr>
          <a:xfrm>
            <a:off x="4750686" y="548680"/>
            <a:ext cx="4738209" cy="4309030"/>
          </a:xfrm>
          <a:prstGeom prst="rect">
            <a:avLst/>
          </a:prstGeom>
        </p:spPr>
      </p:pic>
      <p:grpSp>
        <p:nvGrpSpPr>
          <p:cNvPr id="2" name="组合 47"/>
          <p:cNvGrpSpPr/>
          <p:nvPr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2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2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</p:grpSp>
      <p:sp>
        <p:nvSpPr>
          <p:cNvPr id="23" name="矩形 41"/>
          <p:cNvSpPr>
            <a:spLocks noChangeArrowheads="1"/>
          </p:cNvSpPr>
          <p:nvPr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92D050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4" name="直角三角形 42"/>
          <p:cNvSpPr>
            <a:spLocks noChangeArrowheads="1"/>
          </p:cNvSpPr>
          <p:nvPr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5" name="直接连接符 49"/>
          <p:cNvSpPr>
            <a:spLocks noChangeShapeType="1"/>
          </p:cNvSpPr>
          <p:nvPr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直接连接符 51"/>
          <p:cNvSpPr>
            <a:spLocks noChangeShapeType="1"/>
          </p:cNvSpPr>
          <p:nvPr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79376" y="1052736"/>
            <a:ext cx="11161191" cy="435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</a:rPr>
              <a:t>       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3578" y="990607"/>
            <a:ext cx="4019453" cy="3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4.1</a:t>
            </a:r>
            <a:r>
              <a:rPr lang="zh-CN" altLang="en-US" sz="1200" dirty="0">
                <a:latin typeface="+mj-ea"/>
                <a:ea typeface="+mj-ea"/>
              </a:rPr>
              <a:t>拆去主阀接头安装口堵头，清理接头安装口油渍和油漆碎屑，拆一颗装一颗接头；</a:t>
            </a: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4.2 </a:t>
            </a:r>
            <a:r>
              <a:rPr lang="zh-CN" altLang="en-US" sz="1200" dirty="0">
                <a:latin typeface="+mj-ea"/>
                <a:ea typeface="+mj-ea"/>
              </a:rPr>
              <a:t>检查接头质量，将</a:t>
            </a:r>
            <a:r>
              <a:rPr lang="en-US" altLang="zh-CN" sz="1200" dirty="0">
                <a:latin typeface="+mj-ea"/>
                <a:ea typeface="+mj-ea"/>
              </a:rPr>
              <a:t>1-8</a:t>
            </a:r>
            <a:r>
              <a:rPr lang="zh-CN" altLang="en-US" sz="1200" dirty="0">
                <a:latin typeface="+mj-ea"/>
                <a:ea typeface="+mj-ea"/>
              </a:rPr>
              <a:t>号接头按照图示角度安装，接头螺牙、</a:t>
            </a:r>
            <a:r>
              <a:rPr lang="en-US" altLang="zh-CN" sz="1200" dirty="0">
                <a:latin typeface="+mj-ea"/>
                <a:ea typeface="+mj-ea"/>
              </a:rPr>
              <a:t>O</a:t>
            </a:r>
            <a:r>
              <a:rPr lang="zh-CN" altLang="en-US" sz="1200" dirty="0">
                <a:latin typeface="+mj-ea"/>
                <a:ea typeface="+mj-ea"/>
              </a:rPr>
              <a:t>型圈质量完好，手动将接头拧紧，使用开口扳手预紧；</a:t>
            </a: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4.3 </a:t>
            </a:r>
            <a:r>
              <a:rPr lang="zh-CN" altLang="en-US" sz="1200" dirty="0">
                <a:latin typeface="+mj-ea"/>
                <a:ea typeface="+mj-ea"/>
              </a:rPr>
              <a:t>按从左往右的顺序依次紧固接头，调整接头角度后，左手使用开口扳手抵住接头，右手使用扭力扳手加力。</a:t>
            </a:r>
            <a:r>
              <a:rPr lang="en-US" altLang="zh-CN" sz="1200" dirty="0">
                <a:latin typeface="+mj-ea"/>
                <a:ea typeface="+mj-ea"/>
              </a:rPr>
              <a:t>G1/4</a:t>
            </a:r>
            <a:r>
              <a:rPr lang="zh-CN" altLang="en-US" sz="1200" dirty="0">
                <a:latin typeface="+mj-ea"/>
                <a:ea typeface="+mj-ea"/>
              </a:rPr>
              <a:t>接头拧紧力矩</a:t>
            </a:r>
            <a:r>
              <a:rPr lang="en-US" altLang="zh-CN" sz="1200" dirty="0">
                <a:latin typeface="+mj-ea"/>
                <a:ea typeface="+mj-ea"/>
              </a:rPr>
              <a:t>: 30N.m</a:t>
            </a: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M16</a:t>
            </a:r>
            <a:r>
              <a:rPr lang="zh-CN" altLang="en-US" sz="1200" dirty="0">
                <a:latin typeface="+mj-ea"/>
                <a:ea typeface="+mj-ea"/>
              </a:rPr>
              <a:t>接头拧紧力矩</a:t>
            </a:r>
            <a:r>
              <a:rPr lang="en-US" altLang="zh-CN" sz="1200" dirty="0">
                <a:latin typeface="+mj-ea"/>
                <a:ea typeface="+mj-ea"/>
              </a:rPr>
              <a:t>: 38N.m</a:t>
            </a: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G3/8</a:t>
            </a:r>
            <a:r>
              <a:rPr lang="zh-CN" altLang="en-US" sz="1200" dirty="0">
                <a:latin typeface="+mj-ea"/>
                <a:ea typeface="+mj-ea"/>
              </a:rPr>
              <a:t>接头拧紧力矩</a:t>
            </a:r>
            <a:r>
              <a:rPr lang="en-US" altLang="zh-CN" sz="1200" dirty="0">
                <a:latin typeface="+mj-ea"/>
                <a:ea typeface="+mj-ea"/>
              </a:rPr>
              <a:t>: 45N.m</a:t>
            </a: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紧固一颗接头画一条绿色标识；</a:t>
            </a:r>
            <a:endParaRPr lang="en-US" altLang="zh-CN" sz="12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4.4 </a:t>
            </a:r>
            <a:r>
              <a:rPr lang="zh-CN" altLang="en-US" sz="1200" dirty="0">
                <a:latin typeface="+mj-ea"/>
                <a:ea typeface="+mj-ea"/>
              </a:rPr>
              <a:t>涂抹防锈油，所有机加裸露面，螺栓六角头部涂抹防锈油</a:t>
            </a:r>
            <a:endParaRPr lang="en-US" altLang="zh-CN" sz="1200" dirty="0">
              <a:latin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4B768A-635D-81D9-386D-6948D301723A}"/>
              </a:ext>
            </a:extLst>
          </p:cNvPr>
          <p:cNvSpPr/>
          <p:nvPr/>
        </p:nvSpPr>
        <p:spPr>
          <a:xfrm>
            <a:off x="162763" y="593770"/>
            <a:ext cx="561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4</a:t>
            </a:r>
            <a:r>
              <a:rPr lang="zh-CN" altLang="en-US" sz="2000" b="1" dirty="0"/>
              <a:t>、安装接头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112E99-A8DA-31D5-4B69-22DA153DA1A8}"/>
              </a:ext>
            </a:extLst>
          </p:cNvPr>
          <p:cNvSpPr/>
          <p:nvPr/>
        </p:nvSpPr>
        <p:spPr>
          <a:xfrm>
            <a:off x="243196" y="5048126"/>
            <a:ext cx="4019453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设备工装：开口扳手</a:t>
            </a:r>
            <a:r>
              <a:rPr lang="en-US" altLang="zh-CN" sz="1200" dirty="0">
                <a:latin typeface="+mj-ea"/>
                <a:ea typeface="+mj-ea"/>
              </a:rPr>
              <a:t>14-17</a:t>
            </a:r>
            <a:r>
              <a:rPr lang="zh-CN" altLang="en-US" sz="1200" dirty="0">
                <a:latin typeface="+mj-ea"/>
                <a:ea typeface="+mj-ea"/>
              </a:rPr>
              <a:t>、开口棘轮扳手</a:t>
            </a:r>
            <a:r>
              <a:rPr lang="en-US" altLang="zh-CN" sz="1200" dirty="0">
                <a:latin typeface="+mj-ea"/>
                <a:ea typeface="+mj-ea"/>
              </a:rPr>
              <a:t>13</a:t>
            </a:r>
            <a:r>
              <a:rPr lang="zh-CN" altLang="en-US" sz="1200" dirty="0">
                <a:latin typeface="+mj-ea"/>
                <a:ea typeface="+mj-ea"/>
              </a:rPr>
              <a:t>、开口扳手</a:t>
            </a:r>
            <a:r>
              <a:rPr lang="en-US" altLang="zh-CN" sz="1200" dirty="0">
                <a:latin typeface="+mj-ea"/>
                <a:ea typeface="+mj-ea"/>
              </a:rPr>
              <a:t>19-22</a:t>
            </a:r>
            <a:r>
              <a:rPr lang="zh-CN" altLang="en-US" sz="1200" dirty="0">
                <a:latin typeface="+mj-ea"/>
                <a:ea typeface="+mj-ea"/>
              </a:rPr>
              <a:t>、开口扳手</a:t>
            </a:r>
            <a:r>
              <a:rPr lang="en-US" altLang="zh-CN" sz="1200" dirty="0">
                <a:latin typeface="+mj-ea"/>
                <a:ea typeface="+mj-ea"/>
              </a:rPr>
              <a:t>17-19</a:t>
            </a:r>
            <a:r>
              <a:rPr lang="zh-CN" altLang="en-US" sz="1200" dirty="0">
                <a:latin typeface="+mj-ea"/>
                <a:ea typeface="+mj-ea"/>
              </a:rPr>
              <a:t>、咔哒扳手</a:t>
            </a:r>
            <a:r>
              <a:rPr lang="en-US" altLang="zh-CN" sz="1200" dirty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  <a:ea typeface="+mj-ea"/>
              </a:rPr>
              <a:t>开口</a:t>
            </a:r>
            <a:r>
              <a:rPr lang="en-US" altLang="zh-CN" sz="1200" dirty="0">
                <a:latin typeface="+mj-ea"/>
                <a:ea typeface="+mj-ea"/>
              </a:rPr>
              <a:t>19</a:t>
            </a:r>
            <a:r>
              <a:rPr lang="zh-CN" altLang="en-US" sz="1200" dirty="0">
                <a:latin typeface="+mj-ea"/>
                <a:ea typeface="+mj-ea"/>
              </a:rPr>
              <a:t>、咔哒扳手</a:t>
            </a:r>
            <a:r>
              <a:rPr lang="en-US" altLang="zh-CN" sz="1200" dirty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  <a:ea typeface="+mj-ea"/>
              </a:rPr>
              <a:t>开口</a:t>
            </a:r>
            <a:r>
              <a:rPr lang="en-US" altLang="zh-CN" sz="1200" dirty="0">
                <a:latin typeface="+mj-ea"/>
                <a:ea typeface="+mj-ea"/>
              </a:rPr>
              <a:t>22</a:t>
            </a:r>
            <a:r>
              <a:rPr lang="zh-CN" altLang="en-US" sz="1200" dirty="0">
                <a:latin typeface="+mj-ea"/>
                <a:ea typeface="+mj-ea"/>
              </a:rPr>
              <a:t>、红色和绿色记号笔、硬膜防锈剂和毛刷瓶</a:t>
            </a:r>
            <a:endParaRPr lang="en-US" altLang="zh-CN" sz="1200" dirty="0">
              <a:latin typeface="+mj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D49E78-91B4-B93B-B56E-CB9A1A31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972" y="3828518"/>
            <a:ext cx="2674832" cy="2480802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9CDE601F-97D1-69B2-A97F-FC70E28DD2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4" t="59332" r="25934" b="20121"/>
          <a:stretch/>
        </p:blipFill>
        <p:spPr>
          <a:xfrm>
            <a:off x="4416838" y="5096640"/>
            <a:ext cx="1343174" cy="1080000"/>
          </a:xfrm>
          <a:prstGeom prst="rect">
            <a:avLst/>
          </a:prstGeom>
        </p:spPr>
      </p:pic>
      <p:sp>
        <p:nvSpPr>
          <p:cNvPr id="107" name="矩形 106">
            <a:extLst>
              <a:ext uri="{FF2B5EF4-FFF2-40B4-BE49-F238E27FC236}">
                <a16:creationId xmlns:a16="http://schemas.microsoft.com/office/drawing/2014/main" id="{A20A7F12-9F4F-122F-7D32-92C760A53F49}"/>
              </a:ext>
            </a:extLst>
          </p:cNvPr>
          <p:cNvSpPr/>
          <p:nvPr/>
        </p:nvSpPr>
        <p:spPr>
          <a:xfrm>
            <a:off x="135992" y="84704"/>
            <a:ext cx="7883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ZE205E-10 </a:t>
            </a:r>
            <a:r>
              <a:rPr lang="zh-CN" altLang="en-US" sz="2000" b="1" dirty="0"/>
              <a:t>主阀部装</a:t>
            </a:r>
            <a:r>
              <a:rPr lang="en-US" altLang="zh-CN" sz="2000" b="1" dirty="0"/>
              <a:t>ZPZZ01—</a:t>
            </a:r>
            <a:r>
              <a:rPr lang="zh-CN" altLang="en-US" sz="2000" b="1" dirty="0"/>
              <a:t>主阀上件、主阀支架安装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8DD1C117-70F1-EB6E-BD55-F3B75613C2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6" t="9737" r="22247" b="36145"/>
          <a:stretch/>
        </p:blipFill>
        <p:spPr>
          <a:xfrm>
            <a:off x="6060898" y="5095457"/>
            <a:ext cx="742183" cy="1080000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F34B7212-D6BA-404E-6E33-2514141D38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t="31495" r="20722" b="23219"/>
          <a:stretch/>
        </p:blipFill>
        <p:spPr>
          <a:xfrm>
            <a:off x="7179620" y="5095457"/>
            <a:ext cx="89611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918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3755a60710d657eea3f3ce9c1368ec1">
            <a:extLst>
              <a:ext uri="{FF2B5EF4-FFF2-40B4-BE49-F238E27FC236}">
                <a16:creationId xmlns:a16="http://schemas.microsoft.com/office/drawing/2014/main" id="{00000000-0008-0000-1500-00006A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3526" t="2332" r="19518" b="48677"/>
          <a:stretch/>
        </p:blipFill>
        <p:spPr>
          <a:xfrm>
            <a:off x="5581834" y="1093322"/>
            <a:ext cx="5518981" cy="3677262"/>
          </a:xfrm>
          <a:prstGeom prst="rect">
            <a:avLst/>
          </a:prstGeom>
        </p:spPr>
      </p:pic>
      <p:grpSp>
        <p:nvGrpSpPr>
          <p:cNvPr id="2" name="组合 47"/>
          <p:cNvGrpSpPr/>
          <p:nvPr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2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2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</p:grpSp>
      <p:sp>
        <p:nvSpPr>
          <p:cNvPr id="23" name="矩形 41"/>
          <p:cNvSpPr>
            <a:spLocks noChangeArrowheads="1"/>
          </p:cNvSpPr>
          <p:nvPr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92D050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4" name="直角三角形 42"/>
          <p:cNvSpPr>
            <a:spLocks noChangeArrowheads="1"/>
          </p:cNvSpPr>
          <p:nvPr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5" name="直接连接符 49"/>
          <p:cNvSpPr>
            <a:spLocks noChangeShapeType="1"/>
          </p:cNvSpPr>
          <p:nvPr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直接连接符 51"/>
          <p:cNvSpPr>
            <a:spLocks noChangeShapeType="1"/>
          </p:cNvSpPr>
          <p:nvPr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5359" y="87015"/>
            <a:ext cx="8098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ZE205E-10 </a:t>
            </a:r>
            <a:r>
              <a:rPr lang="zh-CN" altLang="en-US" sz="2000" b="1" dirty="0"/>
              <a:t>主阀部装</a:t>
            </a:r>
            <a:r>
              <a:rPr lang="en-US" altLang="zh-CN" sz="2000" b="1" dirty="0"/>
              <a:t>ZPZZ06-</a:t>
            </a:r>
            <a:r>
              <a:rPr lang="zh-CN" altLang="en-US" sz="2000" b="1" dirty="0"/>
              <a:t>主阀工作管路安装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79376" y="1052736"/>
            <a:ext cx="11161191" cy="435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</a:rPr>
              <a:t>       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3578" y="990607"/>
            <a:ext cx="4609318" cy="199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1.1 </a:t>
            </a:r>
            <a:r>
              <a:rPr lang="zh-CN" altLang="en-US" sz="1200" dirty="0">
                <a:latin typeface="+mj-ea"/>
                <a:ea typeface="+mj-ea"/>
              </a:rPr>
              <a:t>拆除主阀上堵板，擦拭干净，安装面无杂质；</a:t>
            </a:r>
            <a:endParaRPr lang="en-US" altLang="zh-CN" sz="12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1.2 </a:t>
            </a:r>
            <a:r>
              <a:rPr lang="zh-CN" altLang="en-US" sz="1200" dirty="0">
                <a:latin typeface="+mj-ea"/>
                <a:ea typeface="+mj-ea"/>
              </a:rPr>
              <a:t>硬管（序号</a:t>
            </a:r>
            <a:r>
              <a:rPr lang="en-US" altLang="zh-CN" sz="1200" dirty="0">
                <a:latin typeface="+mj-ea"/>
                <a:ea typeface="+mj-ea"/>
              </a:rPr>
              <a:t>1</a:t>
            </a:r>
            <a:r>
              <a:rPr lang="zh-CN" altLang="en-US" sz="1200" dirty="0">
                <a:latin typeface="+mj-ea"/>
                <a:ea typeface="+mj-ea"/>
              </a:rPr>
              <a:t>）安装面无破损，无杂质；</a:t>
            </a:r>
            <a:r>
              <a:rPr lang="en-US" altLang="zh-CN" sz="1200" dirty="0">
                <a:latin typeface="+mj-ea"/>
                <a:ea typeface="+mj-ea"/>
              </a:rPr>
              <a:t>O</a:t>
            </a:r>
            <a:r>
              <a:rPr lang="zh-CN" altLang="en-US" sz="1200" dirty="0">
                <a:latin typeface="+mj-ea"/>
                <a:ea typeface="+mj-ea"/>
              </a:rPr>
              <a:t>型圈（序号</a:t>
            </a:r>
            <a:r>
              <a:rPr lang="en-US" altLang="zh-CN" sz="1200" dirty="0">
                <a:latin typeface="+mj-ea"/>
                <a:ea typeface="+mj-ea"/>
              </a:rPr>
              <a:t>2</a:t>
            </a:r>
            <a:r>
              <a:rPr lang="zh-CN" altLang="en-US" sz="1200" dirty="0">
                <a:latin typeface="+mj-ea"/>
                <a:ea typeface="+mj-ea"/>
              </a:rPr>
              <a:t>）完好；</a:t>
            </a:r>
            <a:endParaRPr lang="en-US" altLang="zh-CN" sz="12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+mj-ea"/>
                <a:ea typeface="+mj-ea"/>
              </a:rPr>
              <a:t>1.3 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安装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O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型圈时涂抹适量黄油，防止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O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型圈掉落或切损</a:t>
            </a:r>
            <a:endParaRPr lang="en-US" altLang="zh-CN" sz="12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</a:rPr>
              <a:t>1.4 </a:t>
            </a:r>
            <a:r>
              <a:rPr lang="zh-CN" altLang="en-US" sz="1200" dirty="0">
                <a:latin typeface="+mj-ea"/>
              </a:rPr>
              <a:t>使用</a:t>
            </a:r>
            <a:r>
              <a:rPr lang="en-US" altLang="zh-CN" sz="1200" dirty="0">
                <a:latin typeface="+mj-ea"/>
              </a:rPr>
              <a:t>4</a:t>
            </a:r>
            <a:r>
              <a:rPr lang="zh-CN" altLang="en-US" sz="1200" dirty="0">
                <a:latin typeface="+mj-ea"/>
              </a:rPr>
              <a:t>颗</a:t>
            </a:r>
            <a:r>
              <a:rPr lang="en-US" altLang="zh-CN" sz="1200" dirty="0">
                <a:latin typeface="+mj-ea"/>
              </a:rPr>
              <a:t>M10*30</a:t>
            </a:r>
            <a:r>
              <a:rPr lang="zh-CN" altLang="en-US" sz="1200" dirty="0">
                <a:latin typeface="+mj-ea"/>
              </a:rPr>
              <a:t>螺钉（序号</a:t>
            </a:r>
            <a:r>
              <a:rPr lang="en-US" altLang="zh-CN" sz="1200" dirty="0">
                <a:latin typeface="+mj-ea"/>
              </a:rPr>
              <a:t>3</a:t>
            </a:r>
            <a:r>
              <a:rPr lang="zh-CN" altLang="en-US" sz="1200" dirty="0">
                <a:latin typeface="+mj-ea"/>
              </a:rPr>
              <a:t>）安装钢管，对准各孔位，将各螺钉交叉手动预紧，预紧后画红色预紧标识；</a:t>
            </a:r>
            <a:endParaRPr lang="en-US" altLang="zh-CN" sz="1200" dirty="0"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</a:rPr>
              <a:t>1.5 </a:t>
            </a:r>
            <a:r>
              <a:rPr lang="zh-CN" altLang="en-US" sz="1200" dirty="0">
                <a:latin typeface="+mj-ea"/>
              </a:rPr>
              <a:t>使用扭力扳手交叉紧固钢管螺钉，交叉紧固，力矩为</a:t>
            </a: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</a:rPr>
              <a:t>60N.m</a:t>
            </a:r>
            <a:r>
              <a:rPr lang="zh-CN" altLang="en-US" sz="1200" dirty="0">
                <a:latin typeface="+mj-ea"/>
              </a:rPr>
              <a:t>，紧固后画绿色标识</a:t>
            </a:r>
            <a:endParaRPr lang="en-US" altLang="zh-CN" sz="1200" dirty="0">
              <a:latin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4B768A-635D-81D9-386D-6948D301723A}"/>
              </a:ext>
            </a:extLst>
          </p:cNvPr>
          <p:cNvSpPr/>
          <p:nvPr/>
        </p:nvSpPr>
        <p:spPr>
          <a:xfrm>
            <a:off x="162763" y="593770"/>
            <a:ext cx="561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、安装硬管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31" name="Text Box 11">
            <a:extLst>
              <a:ext uri="{FF2B5EF4-FFF2-40B4-BE49-F238E27FC236}">
                <a16:creationId xmlns:a16="http://schemas.microsoft.com/office/drawing/2014/main" id="{00000000-0008-0000-1000-0000BA00000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13888" y="5219200"/>
            <a:ext cx="619326" cy="34227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7432" tIns="18288" rIns="0" bIns="0" anchor="ctr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主阀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D9E1BB7-A4EE-9492-4F84-9C84716D6069}"/>
              </a:ext>
            </a:extLst>
          </p:cNvPr>
          <p:cNvSpPr/>
          <p:nvPr/>
        </p:nvSpPr>
        <p:spPr>
          <a:xfrm>
            <a:off x="237140" y="4051508"/>
            <a:ext cx="4718908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设备工装：套筒</a:t>
            </a:r>
            <a:r>
              <a:rPr lang="en-US" altLang="zh-CN" sz="1200" dirty="0">
                <a:latin typeface="+mj-ea"/>
                <a:ea typeface="+mj-ea"/>
              </a:rPr>
              <a:t>14</a:t>
            </a:r>
            <a:r>
              <a:rPr lang="zh-CN" altLang="en-US" sz="1200" dirty="0">
                <a:latin typeface="+mj-ea"/>
                <a:ea typeface="+mj-ea"/>
              </a:rPr>
              <a:t>、</a:t>
            </a:r>
            <a:r>
              <a:rPr lang="en-US" altLang="zh-CN" sz="1200" dirty="0">
                <a:latin typeface="+mj-ea"/>
                <a:ea typeface="+mj-ea"/>
              </a:rPr>
              <a:t>150N.m</a:t>
            </a:r>
            <a:r>
              <a:rPr lang="zh-CN" altLang="en-US" sz="1200" dirty="0">
                <a:latin typeface="+mj-ea"/>
                <a:ea typeface="+mj-ea"/>
              </a:rPr>
              <a:t>电动扳手、内六角扳手</a:t>
            </a:r>
            <a:r>
              <a:rPr lang="en-US" altLang="zh-CN" sz="1200" dirty="0">
                <a:latin typeface="+mj-ea"/>
                <a:ea typeface="+mj-ea"/>
              </a:rPr>
              <a:t>H8</a:t>
            </a:r>
            <a:r>
              <a:rPr lang="zh-CN" altLang="en-US" sz="1200" dirty="0">
                <a:latin typeface="+mj-ea"/>
                <a:ea typeface="+mj-ea"/>
              </a:rPr>
              <a:t>、棘轮咔哒扳手、开口扳手</a:t>
            </a:r>
            <a:r>
              <a:rPr lang="en-US" altLang="zh-CN" sz="1200" dirty="0">
                <a:latin typeface="+mj-ea"/>
                <a:ea typeface="+mj-ea"/>
              </a:rPr>
              <a:t>17-19</a:t>
            </a:r>
            <a:r>
              <a:rPr lang="zh-CN" altLang="en-US" sz="1200" dirty="0">
                <a:latin typeface="+mj-ea"/>
                <a:ea typeface="+mj-ea"/>
              </a:rPr>
              <a:t>、红色和绿色记号笔、硬膜防锈剂和毛刷瓶。</a:t>
            </a:r>
          </a:p>
          <a:p>
            <a:pPr algn="l">
              <a:lnSpc>
                <a:spcPct val="150000"/>
              </a:lnSpc>
            </a:pPr>
            <a:endParaRPr lang="en-US" altLang="zh-CN" sz="1200" dirty="0">
              <a:latin typeface="+mj-ea"/>
              <a:ea typeface="+mj-ea"/>
            </a:endParaRPr>
          </a:p>
        </p:txBody>
      </p:sp>
      <p:sp>
        <p:nvSpPr>
          <p:cNvPr id="40" name="Text Box 11">
            <a:extLst>
              <a:ext uri="{FF2B5EF4-FFF2-40B4-BE49-F238E27FC236}">
                <a16:creationId xmlns:a16="http://schemas.microsoft.com/office/drawing/2014/main" id="{00000000-0008-0000-1500-00006F00000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628393" y="1459490"/>
            <a:ext cx="556568" cy="67648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27432" tIns="18288" rIns="0" bIns="0" anchor="t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>
              <a:defRPr sz="1000"/>
            </a:pPr>
            <a:r>
              <a:rPr lang="en-US" altLang="zh-CN" sz="1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</a:p>
          <a:p>
            <a:pPr rtl="0">
              <a:defRPr sz="1000"/>
            </a:pPr>
            <a:r>
              <a:rPr lang="en-US" altLang="zh-CN" sz="1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</a:p>
          <a:p>
            <a:pPr rtl="0">
              <a:defRPr sz="1000"/>
            </a:pPr>
            <a:r>
              <a:rPr lang="en-US" altLang="zh-CN" sz="1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</a:p>
        </p:txBody>
      </p:sp>
      <p:sp>
        <p:nvSpPr>
          <p:cNvPr id="41" name="Line 141">
            <a:extLst>
              <a:ext uri="{FF2B5EF4-FFF2-40B4-BE49-F238E27FC236}">
                <a16:creationId xmlns:a16="http://schemas.microsoft.com/office/drawing/2014/main" id="{00000000-0008-0000-1500-00006B0000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4961" y="1798045"/>
            <a:ext cx="945965" cy="435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Line 141">
            <a:extLst>
              <a:ext uri="{FF2B5EF4-FFF2-40B4-BE49-F238E27FC236}">
                <a16:creationId xmlns:a16="http://schemas.microsoft.com/office/drawing/2014/main" id="{12DD39F1-ACFF-F8E1-7413-BD43186FF6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67388" y="3108959"/>
            <a:ext cx="1615523" cy="208136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B0D43-ED02-6E97-CFED-C9E6B0C3C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t="32573" r="34474" b="34267"/>
          <a:stretch/>
        </p:blipFill>
        <p:spPr>
          <a:xfrm>
            <a:off x="367608" y="5219200"/>
            <a:ext cx="865103" cy="108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3C81EED-1BD8-691C-16B1-990C483FE7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14305" r="10416" b="11916"/>
          <a:stretch/>
        </p:blipFill>
        <p:spPr>
          <a:xfrm>
            <a:off x="1452972" y="5219200"/>
            <a:ext cx="907299" cy="108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1657975-5C7C-C035-7687-8349BE3D97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6" t="9737" r="22247" b="36145"/>
          <a:stretch/>
        </p:blipFill>
        <p:spPr>
          <a:xfrm>
            <a:off x="6640181" y="5208536"/>
            <a:ext cx="742183" cy="108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CF12184-663D-C2E4-B94B-593B2A1E5D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t="31495" r="20722" b="23219"/>
          <a:stretch/>
        </p:blipFill>
        <p:spPr>
          <a:xfrm>
            <a:off x="5461378" y="5190319"/>
            <a:ext cx="896116" cy="1080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FA832ACB-62EB-4560-0CC1-A35C272253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4" t="59332" r="25934" b="20121"/>
          <a:stretch/>
        </p:blipFill>
        <p:spPr>
          <a:xfrm>
            <a:off x="3835518" y="5190319"/>
            <a:ext cx="1343174" cy="10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DDF0B1-6E79-BB49-8020-ECB00ECD597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4" t="47025" r="26930" b="2791"/>
          <a:stretch/>
        </p:blipFill>
        <p:spPr>
          <a:xfrm>
            <a:off x="2778112" y="5201412"/>
            <a:ext cx="62767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40461"/>
      </p:ext>
    </p:extLst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7"/>
          <p:cNvGrpSpPr/>
          <p:nvPr/>
        </p:nvGrpSpPr>
        <p:grpSpPr bwMode="auto">
          <a:xfrm>
            <a:off x="7697118" y="188914"/>
            <a:ext cx="486965" cy="373063"/>
            <a:chOff x="0" y="0"/>
            <a:chExt cx="648072" cy="372700"/>
          </a:xfrm>
        </p:grpSpPr>
        <p:sp>
          <p:nvSpPr>
            <p:cNvPr id="20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1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  <p:sp>
          <p:nvSpPr>
            <p:cNvPr id="22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ea"/>
                <a:sym typeface="Titillium Web" charset="0"/>
              </a:endParaRPr>
            </a:p>
          </p:txBody>
        </p:sp>
      </p:grpSp>
      <p:sp>
        <p:nvSpPr>
          <p:cNvPr id="23" name="矩形 41"/>
          <p:cNvSpPr>
            <a:spLocks noChangeArrowheads="1"/>
          </p:cNvSpPr>
          <p:nvPr/>
        </p:nvSpPr>
        <p:spPr bwMode="auto">
          <a:xfrm>
            <a:off x="8218612" y="188913"/>
            <a:ext cx="3835003" cy="360363"/>
          </a:xfrm>
          <a:prstGeom prst="rect">
            <a:avLst/>
          </a:prstGeom>
          <a:solidFill>
            <a:srgbClr val="92D050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4" name="直角三角形 42"/>
          <p:cNvSpPr>
            <a:spLocks noChangeArrowheads="1"/>
          </p:cNvSpPr>
          <p:nvPr/>
        </p:nvSpPr>
        <p:spPr bwMode="auto">
          <a:xfrm>
            <a:off x="8218612" y="188913"/>
            <a:ext cx="215503" cy="360363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algn="ctr"/>
            <a:endParaRPr lang="zh-CN" altLang="zh-CN">
              <a:solidFill>
                <a:srgbClr val="000000"/>
              </a:solidFill>
              <a:latin typeface="+mn-ea"/>
              <a:sym typeface="Titillium Web" charset="0"/>
            </a:endParaRPr>
          </a:p>
        </p:txBody>
      </p:sp>
      <p:sp>
        <p:nvSpPr>
          <p:cNvPr id="25" name="直接连接符 49"/>
          <p:cNvSpPr>
            <a:spLocks noChangeShapeType="1"/>
          </p:cNvSpPr>
          <p:nvPr/>
        </p:nvSpPr>
        <p:spPr bwMode="auto">
          <a:xfrm>
            <a:off x="197644" y="558800"/>
            <a:ext cx="7986588" cy="0"/>
          </a:xfrm>
          <a:prstGeom prst="line">
            <a:avLst/>
          </a:prstGeom>
          <a:noFill/>
          <a:ln w="12700">
            <a:solidFill>
              <a:srgbClr val="83A917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直接连接符 51"/>
          <p:cNvSpPr>
            <a:spLocks noChangeShapeType="1"/>
          </p:cNvSpPr>
          <p:nvPr/>
        </p:nvSpPr>
        <p:spPr bwMode="auto">
          <a:xfrm>
            <a:off x="8184083" y="144464"/>
            <a:ext cx="3888581" cy="1587"/>
          </a:xfrm>
          <a:prstGeom prst="line">
            <a:avLst/>
          </a:prstGeom>
          <a:noFill/>
          <a:ln w="19050">
            <a:solidFill>
              <a:srgbClr val="7F7F7F"/>
            </a:solidFill>
            <a:bevel/>
          </a:ln>
        </p:spPr>
        <p:txBody>
          <a:bodyPr lIns="68580" tIns="34290" rIns="68580" bIns="34290"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5359" y="87015"/>
            <a:ext cx="8098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ZE205E-10 </a:t>
            </a:r>
            <a:r>
              <a:rPr lang="zh-CN" altLang="en-US" sz="2000" b="1" dirty="0"/>
              <a:t>主阀部装</a:t>
            </a:r>
            <a:r>
              <a:rPr lang="en-US" altLang="zh-CN" sz="2000" b="1" dirty="0"/>
              <a:t>ZPZZ06-</a:t>
            </a:r>
            <a:r>
              <a:rPr lang="zh-CN" altLang="en-US" sz="2000" b="1" dirty="0"/>
              <a:t>主阀工作管路安装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79376" y="1052736"/>
            <a:ext cx="11161191" cy="435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</a:rPr>
              <a:t>       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3577" y="990607"/>
            <a:ext cx="5505809" cy="3106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1.1 </a:t>
            </a:r>
            <a:r>
              <a:rPr lang="zh-CN" altLang="en-US" sz="1200" dirty="0">
                <a:latin typeface="+mj-ea"/>
                <a:ea typeface="+mj-ea"/>
              </a:rPr>
              <a:t>打开操作台限位销，旋转主阀</a:t>
            </a:r>
            <a:r>
              <a:rPr lang="en-US" altLang="zh-CN" sz="1200" dirty="0">
                <a:latin typeface="+mj-ea"/>
                <a:ea typeface="+mj-ea"/>
              </a:rPr>
              <a:t>90</a:t>
            </a:r>
            <a:r>
              <a:rPr lang="zh-CN" altLang="en-US" sz="1200" dirty="0">
                <a:latin typeface="+mj-ea"/>
                <a:ea typeface="+mj-ea"/>
              </a:rPr>
              <a:t>度，旋转操作台，将主阀左侧旋转至操作面；</a:t>
            </a:r>
            <a:endParaRPr lang="en-US" altLang="zh-CN" sz="12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1.2 </a:t>
            </a:r>
            <a:r>
              <a:rPr lang="zh-CN" altLang="en-US" sz="1200" dirty="0">
                <a:latin typeface="+mj-ea"/>
                <a:ea typeface="+mj-ea"/>
              </a:rPr>
              <a:t>拆除主阀上堵板，擦拭干净安装面油污，安装面无杂质；</a:t>
            </a:r>
            <a:endParaRPr lang="en-US" altLang="zh-CN" sz="12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+mj-ea"/>
                <a:ea typeface="+mj-ea"/>
              </a:rPr>
              <a:t>1.3 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检查序号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1-7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号胶管质量，按照右图角度所示，安装胶管；手动拧紧胶管螺母，使用开口扳手预紧胶管，预紧后画红色预紧标识；</a:t>
            </a:r>
            <a:endParaRPr lang="en-US" altLang="zh-CN" sz="1200" dirty="0">
              <a:solidFill>
                <a:sysClr val="windowText" lastClr="00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</a:rPr>
              <a:t>1.4 </a:t>
            </a:r>
            <a:r>
              <a:rPr lang="zh-CN" altLang="en-US" sz="1200" dirty="0">
                <a:latin typeface="+mj-ea"/>
              </a:rPr>
              <a:t>左手使用开口扳手抵住接头，右手使用扭力扳手紧固胶管胶管走向顺畅，无干涉，紧固胶管后画绿色标识；</a:t>
            </a:r>
            <a:endParaRPr lang="en-US" altLang="zh-CN" sz="1200" dirty="0"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</a:rPr>
              <a:t>1.5 </a:t>
            </a:r>
            <a:r>
              <a:rPr lang="zh-CN" altLang="en-US" sz="1200" dirty="0">
                <a:latin typeface="+mj-ea"/>
              </a:rPr>
              <a:t>检查胶管质量合格后，使用</a:t>
            </a:r>
            <a:r>
              <a:rPr lang="en-US" altLang="zh-CN" sz="1200" dirty="0">
                <a:latin typeface="+mj-ea"/>
              </a:rPr>
              <a:t>4</a:t>
            </a:r>
            <a:r>
              <a:rPr lang="zh-CN" altLang="en-US" sz="1200" dirty="0">
                <a:latin typeface="+mj-ea"/>
              </a:rPr>
              <a:t>颗</a:t>
            </a:r>
            <a:r>
              <a:rPr lang="en-US" altLang="zh-CN" sz="1200" dirty="0">
                <a:latin typeface="+mj-ea"/>
              </a:rPr>
              <a:t>M10*30</a:t>
            </a:r>
            <a:r>
              <a:rPr lang="zh-CN" altLang="en-US" sz="1200" dirty="0">
                <a:latin typeface="+mj-ea"/>
              </a:rPr>
              <a:t>螺钉（序号</a:t>
            </a:r>
            <a:r>
              <a:rPr lang="en-US" altLang="zh-CN" sz="1200" dirty="0">
                <a:latin typeface="+mj-ea"/>
              </a:rPr>
              <a:t>9</a:t>
            </a:r>
            <a:r>
              <a:rPr lang="zh-CN" altLang="en-US" sz="1200" dirty="0">
                <a:latin typeface="+mj-ea"/>
              </a:rPr>
              <a:t>）及对开法兰夹（序号</a:t>
            </a:r>
            <a:r>
              <a:rPr lang="en-US" altLang="zh-CN" sz="1200" dirty="0">
                <a:latin typeface="+mj-ea"/>
              </a:rPr>
              <a:t>8</a:t>
            </a:r>
            <a:r>
              <a:rPr lang="zh-CN" altLang="en-US" sz="1200" dirty="0">
                <a:latin typeface="+mj-ea"/>
              </a:rPr>
              <a:t>）预装胶管，调整好胶管角度，对准各孔位，调整好胶管角度后，手动将各螺钉交叉预紧；按顺序</a:t>
            </a:r>
            <a:r>
              <a:rPr lang="en-US" altLang="zh-CN" sz="1200" dirty="0">
                <a:latin typeface="+mj-ea"/>
              </a:rPr>
              <a:t>6</a:t>
            </a:r>
            <a:r>
              <a:rPr lang="zh-CN" altLang="en-US" sz="1200" dirty="0">
                <a:latin typeface="+mj-ea"/>
              </a:rPr>
              <a:t>、</a:t>
            </a:r>
            <a:r>
              <a:rPr lang="en-US" altLang="zh-CN" sz="1200" dirty="0">
                <a:latin typeface="+mj-ea"/>
              </a:rPr>
              <a:t>1</a:t>
            </a:r>
            <a:r>
              <a:rPr lang="zh-CN" altLang="en-US" sz="1200" dirty="0">
                <a:latin typeface="+mj-ea"/>
              </a:rPr>
              <a:t>、</a:t>
            </a:r>
            <a:r>
              <a:rPr lang="en-US" altLang="zh-CN" sz="1200" dirty="0">
                <a:latin typeface="+mj-ea"/>
              </a:rPr>
              <a:t>5</a:t>
            </a:r>
            <a:r>
              <a:rPr lang="zh-CN" altLang="en-US" sz="1200" dirty="0">
                <a:latin typeface="+mj-ea"/>
              </a:rPr>
              <a:t>、</a:t>
            </a:r>
            <a:r>
              <a:rPr lang="en-US" altLang="zh-CN" sz="1200" dirty="0">
                <a:latin typeface="+mj-ea"/>
              </a:rPr>
              <a:t>2</a:t>
            </a:r>
            <a:r>
              <a:rPr lang="zh-CN" altLang="en-US" sz="1200" dirty="0">
                <a:latin typeface="+mj-ea"/>
              </a:rPr>
              <a:t>、</a:t>
            </a:r>
            <a:r>
              <a:rPr lang="en-US" altLang="zh-CN" sz="1200" dirty="0">
                <a:latin typeface="+mj-ea"/>
              </a:rPr>
              <a:t>4</a:t>
            </a:r>
            <a:r>
              <a:rPr lang="zh-CN" altLang="en-US" sz="1200" dirty="0">
                <a:latin typeface="+mj-ea"/>
              </a:rPr>
              <a:t>、</a:t>
            </a:r>
            <a:r>
              <a:rPr lang="en-US" altLang="zh-CN" sz="1200" dirty="0">
                <a:latin typeface="+mj-ea"/>
              </a:rPr>
              <a:t>3</a:t>
            </a:r>
            <a:r>
              <a:rPr lang="zh-CN" altLang="en-US" sz="1200" dirty="0">
                <a:latin typeface="+mj-ea"/>
              </a:rPr>
              <a:t>安装管路，预紧后画红色预紧标识；</a:t>
            </a:r>
            <a:endParaRPr lang="en-US" altLang="zh-CN" sz="1200" dirty="0"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</a:rPr>
              <a:t>1.6 </a:t>
            </a:r>
            <a:r>
              <a:rPr lang="zh-CN" altLang="en-US" sz="1200" dirty="0">
                <a:latin typeface="+mj-ea"/>
              </a:rPr>
              <a:t>使用扭力扳手交叉紧固螺钉，力矩为</a:t>
            </a:r>
            <a:r>
              <a:rPr lang="en-US" altLang="zh-CN" sz="1200" dirty="0">
                <a:latin typeface="+mj-ea"/>
              </a:rPr>
              <a:t>60</a:t>
            </a:r>
            <a:r>
              <a:rPr lang="en-US" altLang="zh-CN" sz="1200" dirty="0">
                <a:latin typeface="+mj-ea"/>
                <a:ea typeface="+mj-ea"/>
              </a:rPr>
              <a:t>N.m</a:t>
            </a:r>
            <a:r>
              <a:rPr lang="zh-CN" altLang="en-US" sz="1200" dirty="0">
                <a:latin typeface="+mj-ea"/>
              </a:rPr>
              <a:t>紧固后画绿色紧固标识；</a:t>
            </a:r>
            <a:endParaRPr lang="en-US" altLang="zh-CN" sz="1200" dirty="0"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+mj-ea"/>
              </a:rPr>
              <a:t>1.7 </a:t>
            </a:r>
            <a:r>
              <a:rPr lang="zh-CN" altLang="en-US" sz="1200" dirty="0">
                <a:latin typeface="+mj-ea"/>
              </a:rPr>
              <a:t>所有机加裸露面涂抹防锈油。</a:t>
            </a:r>
            <a:endParaRPr lang="en-US" altLang="zh-CN" sz="1200" dirty="0">
              <a:latin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4B768A-635D-81D9-386D-6948D301723A}"/>
              </a:ext>
            </a:extLst>
          </p:cNvPr>
          <p:cNvSpPr/>
          <p:nvPr/>
        </p:nvSpPr>
        <p:spPr>
          <a:xfrm>
            <a:off x="162763" y="593770"/>
            <a:ext cx="561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、安装胶管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D9E1BB7-A4EE-9492-4F84-9C84716D6069}"/>
              </a:ext>
            </a:extLst>
          </p:cNvPr>
          <p:cNvSpPr/>
          <p:nvPr/>
        </p:nvSpPr>
        <p:spPr>
          <a:xfrm>
            <a:off x="255327" y="4196632"/>
            <a:ext cx="599916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设备工装：套筒</a:t>
            </a:r>
            <a:r>
              <a:rPr lang="en-US" altLang="zh-CN" sz="1200" dirty="0">
                <a:latin typeface="+mj-ea"/>
                <a:ea typeface="+mj-ea"/>
              </a:rPr>
              <a:t>14</a:t>
            </a:r>
            <a:r>
              <a:rPr lang="zh-CN" altLang="en-US" sz="1200" dirty="0">
                <a:latin typeface="+mj-ea"/>
                <a:ea typeface="+mj-ea"/>
              </a:rPr>
              <a:t>、</a:t>
            </a:r>
            <a:r>
              <a:rPr lang="en-US" altLang="zh-CN" sz="1200" dirty="0">
                <a:latin typeface="+mj-ea"/>
                <a:ea typeface="+mj-ea"/>
              </a:rPr>
              <a:t>150N.m</a:t>
            </a:r>
            <a:r>
              <a:rPr lang="zh-CN" altLang="en-US" sz="1200" dirty="0">
                <a:latin typeface="+mj-ea"/>
                <a:ea typeface="+mj-ea"/>
              </a:rPr>
              <a:t>电动扳手、内六角扳手</a:t>
            </a:r>
            <a:r>
              <a:rPr lang="en-US" altLang="zh-CN" sz="1200" dirty="0">
                <a:latin typeface="+mj-ea"/>
                <a:ea typeface="+mj-ea"/>
              </a:rPr>
              <a:t>H8</a:t>
            </a:r>
            <a:r>
              <a:rPr lang="zh-CN" altLang="en-US" sz="1200" dirty="0">
                <a:latin typeface="+mj-ea"/>
                <a:ea typeface="+mj-ea"/>
              </a:rPr>
              <a:t>、棘轮咔哒扳手、开口扳手</a:t>
            </a:r>
            <a:r>
              <a:rPr lang="en-US" altLang="zh-CN" sz="1200" dirty="0">
                <a:latin typeface="+mj-ea"/>
                <a:ea typeface="+mj-ea"/>
              </a:rPr>
              <a:t>36-41</a:t>
            </a:r>
            <a:r>
              <a:rPr lang="zh-CN" altLang="en-US" sz="1200" dirty="0">
                <a:latin typeface="+mj-ea"/>
                <a:ea typeface="+mj-ea"/>
              </a:rPr>
              <a:t>、咔哒扳手</a:t>
            </a:r>
            <a:r>
              <a:rPr lang="en-US" altLang="zh-CN" sz="1200" dirty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  <a:ea typeface="+mj-ea"/>
              </a:rPr>
              <a:t>开口</a:t>
            </a:r>
            <a:r>
              <a:rPr lang="en-US" altLang="zh-CN" sz="1200" dirty="0">
                <a:latin typeface="+mj-ea"/>
                <a:ea typeface="+mj-ea"/>
              </a:rPr>
              <a:t>36</a:t>
            </a:r>
            <a:r>
              <a:rPr lang="zh-CN" altLang="en-US" sz="1200" dirty="0">
                <a:latin typeface="+mj-ea"/>
                <a:ea typeface="+mj-ea"/>
              </a:rPr>
              <a:t>、红色和绿色记号笔、棘轮咔哒扳手、硬膜防锈剂和毛刷瓶。</a:t>
            </a:r>
          </a:p>
          <a:p>
            <a:pPr algn="l">
              <a:lnSpc>
                <a:spcPct val="150000"/>
              </a:lnSpc>
            </a:pPr>
            <a:endParaRPr lang="en-US" altLang="zh-CN" sz="12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B0D43-ED02-6E97-CFED-C9E6B0C3C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t="32573" r="34474" b="34267"/>
          <a:stretch/>
        </p:blipFill>
        <p:spPr>
          <a:xfrm>
            <a:off x="367608" y="5219200"/>
            <a:ext cx="865103" cy="108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3C81EED-1BD8-691C-16B1-990C483FE7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14305" r="10416" b="11916"/>
          <a:stretch/>
        </p:blipFill>
        <p:spPr>
          <a:xfrm>
            <a:off x="1452972" y="5219200"/>
            <a:ext cx="907299" cy="108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1657975-5C7C-C035-7687-8349BE3D97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6" t="9737" r="22247" b="36145"/>
          <a:stretch/>
        </p:blipFill>
        <p:spPr>
          <a:xfrm>
            <a:off x="6640181" y="5208536"/>
            <a:ext cx="742183" cy="108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CF12184-663D-C2E4-B94B-593B2A1E5D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t="31495" r="20722" b="23219"/>
          <a:stretch/>
        </p:blipFill>
        <p:spPr>
          <a:xfrm>
            <a:off x="5461378" y="5190319"/>
            <a:ext cx="896116" cy="1080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FA832ACB-62EB-4560-0CC1-A35C272253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4" t="59332" r="25934" b="20121"/>
          <a:stretch/>
        </p:blipFill>
        <p:spPr>
          <a:xfrm>
            <a:off x="3835518" y="5190319"/>
            <a:ext cx="1343174" cy="10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DDF0B1-6E79-BB49-8020-ECB00ECD59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4" t="47025" r="26930" b="2791"/>
          <a:stretch/>
        </p:blipFill>
        <p:spPr>
          <a:xfrm>
            <a:off x="2778112" y="5201412"/>
            <a:ext cx="627675" cy="10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359A2-231F-2C17-95DA-540FC38661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106" y="675354"/>
            <a:ext cx="447764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7674"/>
      </p:ext>
    </p:extLst>
  </p:cSld>
  <p:clrMapOvr>
    <a:masterClrMapping/>
  </p:clrMapOvr>
  <p:transition spd="med"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MACROSCOPYRIGHTREPRESENTATIVE" val="BCGMacrosCopyrightRepresentative"/>
</p:tagLst>
</file>

<file path=ppt/theme/theme1.xml><?xml version="1.0" encoding="utf-8"?>
<a:theme xmlns:a="http://schemas.openxmlformats.org/drawingml/2006/main" name="BCG_2007_v1">
  <a:themeElements>
    <a:clrScheme name="2019_Business">
      <a:dk1>
        <a:srgbClr val="383841"/>
      </a:dk1>
      <a:lt1>
        <a:sysClr val="window" lastClr="FFFFFF"/>
      </a:lt1>
      <a:dk2>
        <a:srgbClr val="7FA416"/>
      </a:dk2>
      <a:lt2>
        <a:srgbClr val="F2F2F2"/>
      </a:lt2>
      <a:accent1>
        <a:srgbClr val="7FA416"/>
      </a:accent1>
      <a:accent2>
        <a:srgbClr val="AADB1E"/>
      </a:accent2>
      <a:accent3>
        <a:srgbClr val="CDEC75"/>
      </a:accent3>
      <a:accent4>
        <a:srgbClr val="DEF2A3"/>
      </a:accent4>
      <a:accent5>
        <a:srgbClr val="DCDCDC"/>
      </a:accent5>
      <a:accent6>
        <a:srgbClr val="DC6E00"/>
      </a:accent6>
      <a:hlink>
        <a:srgbClr val="3333FF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</a:spPr>
      <a:bodyPr vert="horz" wrap="none" lIns="91440" tIns="91440" rIns="91440" bIns="9144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</a:spPr>
      <a:bodyPr vert="horz" wrap="none" lIns="91440" tIns="91440" rIns="91440" bIns="9144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177B57"/>
        </a:dk2>
        <a:lt2>
          <a:srgbClr val="80808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177B57"/>
        </a:dk2>
        <a:lt2>
          <a:srgbClr val="00000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中联重科新VI">
      <a:dk1>
        <a:srgbClr val="000000"/>
      </a:dk1>
      <a:lt1>
        <a:sysClr val="window" lastClr="FFFFFF"/>
      </a:lt1>
      <a:dk2>
        <a:srgbClr val="383841"/>
      </a:dk2>
      <a:lt2>
        <a:srgbClr val="53565A"/>
      </a:lt2>
      <a:accent1>
        <a:srgbClr val="B6ADA5"/>
      </a:accent1>
      <a:accent2>
        <a:srgbClr val="AADB1E"/>
      </a:accent2>
      <a:accent3>
        <a:srgbClr val="FF0000"/>
      </a:accent3>
      <a:accent4>
        <a:srgbClr val="29292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 w="9525" cmpd="sng">
          <a:solidFill>
            <a:srgbClr val="000000"/>
          </a:solidFill>
          <a:round/>
        </a:ln>
        <a:effectLst>
          <a:outerShdw dist="107763" dir="18900000" algn="ctr" rotWithShape="0">
            <a:schemeClr val="folHlink">
              <a:alpha val="50000"/>
            </a:schemeClr>
          </a:outerShdw>
        </a:effectLst>
      </a:spPr>
      <a:bodyPr anchor="ctr"/>
      <a:lstStyle>
        <a:defPPr>
          <a:lnSpc>
            <a:spcPct val="150000"/>
          </a:lnSpc>
          <a:defRPr sz="1600" dirty="0" smtClean="0">
            <a:latin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BCG_2007_v1</Template>
  <TotalTime>5683</TotalTime>
  <Words>937</Words>
  <Application>Microsoft Office PowerPoint</Application>
  <PresentationFormat>宽屏</PresentationFormat>
  <Paragraphs>65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微软雅黑</vt:lpstr>
      <vt:lpstr>Arial</vt:lpstr>
      <vt:lpstr>Titillium Web</vt:lpstr>
      <vt:lpstr>BCG_2007_v1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Tong Johnnie</dc:creator>
  <cp:lastModifiedBy>李益民</cp:lastModifiedBy>
  <cp:revision>4953</cp:revision>
  <dcterms:created xsi:type="dcterms:W3CDTF">2018-10-19T06:38:00Z</dcterms:created>
  <dcterms:modified xsi:type="dcterms:W3CDTF">2022-06-25T11:44:47Z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2052-11.8.6.8556</vt:lpwstr>
  </property>
</Properties>
</file>